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notesMasterIdLst>
    <p:notesMasterId r:id="rId25"/>
  </p:notesMasterIdLst>
  <p:sldIdLst>
    <p:sldId id="256" r:id="rId2"/>
    <p:sldId id="271" r:id="rId3"/>
    <p:sldId id="257" r:id="rId4"/>
    <p:sldId id="276" r:id="rId5"/>
    <p:sldId id="277" r:id="rId6"/>
    <p:sldId id="274" r:id="rId7"/>
    <p:sldId id="275" r:id="rId8"/>
    <p:sldId id="278" r:id="rId9"/>
    <p:sldId id="279" r:id="rId10"/>
    <p:sldId id="280" r:id="rId11"/>
    <p:sldId id="260" r:id="rId12"/>
    <p:sldId id="259" r:id="rId13"/>
    <p:sldId id="273" r:id="rId14"/>
    <p:sldId id="281" r:id="rId15"/>
    <p:sldId id="266" r:id="rId16"/>
    <p:sldId id="262" r:id="rId17"/>
    <p:sldId id="267" r:id="rId18"/>
    <p:sldId id="282" r:id="rId19"/>
    <p:sldId id="283" r:id="rId20"/>
    <p:sldId id="285" r:id="rId21"/>
    <p:sldId id="284" r:id="rId22"/>
    <p:sldId id="265" r:id="rId23"/>
    <p:sldId id="268" r:id="rId2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E425"/>
    <a:srgbClr val="0000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6D0140-DC56-453F-A10C-11E17A1D86E4}" v="9" dt="2021-11-30T17:53:22.6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824"/>
    <p:restoredTop sz="94674"/>
  </p:normalViewPr>
  <p:slideViewPr>
    <p:cSldViewPr>
      <p:cViewPr varScale="1">
        <p:scale>
          <a:sx n="124" d="100"/>
          <a:sy n="124" d="100"/>
        </p:scale>
        <p:origin x="1296" y="16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F0E9F4D-58CA-4C59-A07F-55F085B3BB6B}"/>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0"/>
                <a:cs typeface="ＭＳ Ｐゴシック" charset="0"/>
              </a:defRPr>
            </a:lvl1pPr>
          </a:lstStyle>
          <a:p>
            <a:pPr>
              <a:defRPr/>
            </a:pPr>
            <a:endParaRPr lang="en-US"/>
          </a:p>
        </p:txBody>
      </p:sp>
      <p:sp>
        <p:nvSpPr>
          <p:cNvPr id="3" name="Date Placeholder 2">
            <a:extLst>
              <a:ext uri="{FF2B5EF4-FFF2-40B4-BE49-F238E27FC236}">
                <a16:creationId xmlns:a16="http://schemas.microsoft.com/office/drawing/2014/main" id="{890940A3-E6A9-40CD-ADCA-D41F39580FBA}"/>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fld id="{2B2E997D-A5FD-4CAC-A1AE-30072C7ABE8E}" type="datetimeFigureOut">
              <a:rPr lang="en-US"/>
              <a:pPr>
                <a:defRPr/>
              </a:pPr>
              <a:t>12/1/21</a:t>
            </a:fld>
            <a:endParaRPr lang="en-US"/>
          </a:p>
        </p:txBody>
      </p:sp>
      <p:sp>
        <p:nvSpPr>
          <p:cNvPr id="4" name="Slide Image Placeholder 3">
            <a:extLst>
              <a:ext uri="{FF2B5EF4-FFF2-40B4-BE49-F238E27FC236}">
                <a16:creationId xmlns:a16="http://schemas.microsoft.com/office/drawing/2014/main" id="{2508A2FB-9CEA-442E-A591-5F6A21B0A2FC}"/>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9F345855-BF3A-4B0A-92D3-5C599FCFE1FB}"/>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BA008879-ED66-4C4C-AB92-7AD3AA1C2C85}"/>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0"/>
                <a:cs typeface="ＭＳ Ｐゴシック" charset="0"/>
              </a:defRPr>
            </a:lvl1pPr>
          </a:lstStyle>
          <a:p>
            <a:pPr>
              <a:defRPr/>
            </a:pPr>
            <a:endParaRPr lang="en-US"/>
          </a:p>
        </p:txBody>
      </p:sp>
      <p:sp>
        <p:nvSpPr>
          <p:cNvPr id="7" name="Slide Number Placeholder 6">
            <a:extLst>
              <a:ext uri="{FF2B5EF4-FFF2-40B4-BE49-F238E27FC236}">
                <a16:creationId xmlns:a16="http://schemas.microsoft.com/office/drawing/2014/main" id="{BA4B4165-2B6F-4072-BB80-44650A135D0F}"/>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8556A01E-4728-4DE9-A800-CA5C43C90ADC}"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23F5389C-E68D-4D47-B7DB-87F7338AD4E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14DB9E5C-B1C3-4D16-83B4-2A0E6618B85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6628" name="Slide Number Placeholder 3">
            <a:extLst>
              <a:ext uri="{FF2B5EF4-FFF2-40B4-BE49-F238E27FC236}">
                <a16:creationId xmlns:a16="http://schemas.microsoft.com/office/drawing/2014/main" id="{EE57B81E-551D-40C9-B651-B0F78B3B19C7}"/>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CE4633F9-BBBA-493A-A1BD-BE99BCEA57AF}" type="slidenum">
              <a:rPr lang="en-US" altLang="en-US" sz="1200">
                <a:latin typeface="Calibri" panose="020F0502020204030204" pitchFamily="34" charset="0"/>
                <a:cs typeface="Arial" panose="020B0604020202020204" pitchFamily="34" charset="0"/>
              </a:rPr>
              <a:pPr algn="r" eaLnBrk="1" hangingPunct="1"/>
              <a:t>5</a:t>
            </a:fld>
            <a:endParaRPr lang="en-US" altLang="en-US" sz="1200">
              <a:latin typeface="Calibri" panose="020F050202020403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E9A16141-D8BB-4F4B-954E-5C5BB67AC76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12921394-8825-4186-8121-03CF2C64A8F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DC3E30EE-61D4-4749-84BF-9D0D4D1EB9E2}"/>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008CCBE2-5151-45AA-8B95-28E2D069EC74}" type="slidenum">
              <a:rPr lang="en-US" altLang="en-US" sz="1200">
                <a:latin typeface="Calibri" panose="020F0502020204030204" pitchFamily="34" charset="0"/>
                <a:cs typeface="Arial" panose="020B0604020202020204" pitchFamily="34" charset="0"/>
              </a:rPr>
              <a:pPr algn="r" eaLnBrk="1" hangingPunct="1"/>
              <a:t>6</a:t>
            </a:fld>
            <a:endParaRPr lang="en-US" altLang="en-US" sz="1200">
              <a:latin typeface="Calibri" panose="020F050202020403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0E6D9EE8-13B5-485B-BBD7-FB3404823A7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5044C853-229A-4369-855A-C529B203534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8" tIns="45719" rIns="91438" bIns="45719" numCol="1" anchor="t" anchorCtr="0" compatLnSpc="1">
            <a:prstTxWarp prst="textNoShape">
              <a:avLst/>
            </a:prstTxWarp>
          </a:bodyPr>
          <a:lstStyle/>
          <a:p>
            <a:pPr eaLnBrk="1" hangingPunct="1">
              <a:spcBef>
                <a:spcPct val="0"/>
              </a:spcBef>
            </a:pPr>
            <a:endParaRPr lang="en-US" altLang="en-US"/>
          </a:p>
        </p:txBody>
      </p:sp>
      <p:sp>
        <p:nvSpPr>
          <p:cNvPr id="28676" name="Slide Number Placeholder 3">
            <a:extLst>
              <a:ext uri="{FF2B5EF4-FFF2-40B4-BE49-F238E27FC236}">
                <a16:creationId xmlns:a16="http://schemas.microsoft.com/office/drawing/2014/main" id="{E0D6E57C-D81F-47C5-B6AB-D84358E85192}"/>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9DE6CD02-A7DE-478A-BA8E-8C8537DFEFFE}" type="slidenum">
              <a:rPr lang="en-US" altLang="en-US" sz="1200">
                <a:latin typeface="Calibri" panose="020F0502020204030204" pitchFamily="34" charset="0"/>
                <a:cs typeface="Arial" panose="020B0604020202020204" pitchFamily="34" charset="0"/>
              </a:rPr>
              <a:pPr algn="r" eaLnBrk="1" hangingPunct="1"/>
              <a:t>8</a:t>
            </a:fld>
            <a:endParaRPr lang="en-US" altLang="en-US" sz="1200">
              <a:latin typeface="Calibri" panose="020F050202020403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Rectangle 6">
            <a:extLst>
              <a:ext uri="{FF2B5EF4-FFF2-40B4-BE49-F238E27FC236}">
                <a16:creationId xmlns:a16="http://schemas.microsoft.com/office/drawing/2014/main" id="{4E30731E-0E49-4A4D-A956-CAE8DBF523E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buFont typeface="Times New Roman" panose="02020603050405020304" pitchFamily="18" charset="0"/>
              <a:buNone/>
            </a:pPr>
            <a:fld id="{9474F511-EC43-4C73-AEE9-CC483F36BA9D}" type="slidenum">
              <a:rPr lang="en-US" altLang="en-US">
                <a:latin typeface="Times New Roman" panose="02020603050405020304" pitchFamily="18" charset="0"/>
                <a:ea typeface="SimSun" panose="02010600030101010101" pitchFamily="2" charset="-122"/>
                <a:cs typeface="Tahoma" panose="020B0604030504040204" pitchFamily="34" charset="0"/>
              </a:rPr>
              <a:pPr>
                <a:buFont typeface="Times New Roman" panose="02020603050405020304" pitchFamily="18" charset="0"/>
                <a:buNone/>
              </a:pPr>
              <a:t>18</a:t>
            </a:fld>
            <a:endParaRPr lang="en-US" altLang="en-US">
              <a:latin typeface="Times New Roman" panose="02020603050405020304" pitchFamily="18" charset="0"/>
              <a:ea typeface="SimSun" panose="02010600030101010101" pitchFamily="2" charset="-122"/>
              <a:cs typeface="Tahoma" panose="020B0604030504040204" pitchFamily="34" charset="0"/>
            </a:endParaRPr>
          </a:p>
        </p:txBody>
      </p:sp>
      <p:sp>
        <p:nvSpPr>
          <p:cNvPr id="29699" name="Rectangle 1">
            <a:extLst>
              <a:ext uri="{FF2B5EF4-FFF2-40B4-BE49-F238E27FC236}">
                <a16:creationId xmlns:a16="http://schemas.microsoft.com/office/drawing/2014/main" id="{9AA6D650-F199-4C26-BFEA-BC04300D7184}"/>
              </a:ext>
            </a:extLst>
          </p:cNvPr>
          <p:cNvSpPr>
            <a:spLocks noGrp="1" noChangeArrowheads="1"/>
          </p:cNvSpPr>
          <p:nvPr>
            <p:ph type="body"/>
          </p:nvPr>
        </p:nvSpPr>
        <p:spPr bwMode="auto">
          <a:xfrm>
            <a:off x="685800" y="4343400"/>
            <a:ext cx="5484813"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endParaRPr lang="en-US" altLang="en-US">
              <a:latin typeface="Times New Roman" panose="02020603050405020304" pitchFamily="18" charset="0"/>
            </a:endParaRPr>
          </a:p>
        </p:txBody>
      </p:sp>
      <p:sp>
        <p:nvSpPr>
          <p:cNvPr id="29700" name="Rectangle 2">
            <a:extLst>
              <a:ext uri="{FF2B5EF4-FFF2-40B4-BE49-F238E27FC236}">
                <a16:creationId xmlns:a16="http://schemas.microsoft.com/office/drawing/2014/main" id="{A270BCD0-CF65-4C74-AF40-ADF4689F4F67}"/>
              </a:ext>
            </a:extLst>
          </p:cNvPr>
          <p:cNvSpPr>
            <a:spLocks noChangeArrowheads="1"/>
          </p:cNvSpPr>
          <p:nvPr/>
        </p:nvSpPr>
        <p:spPr bwMode="auto">
          <a:xfrm>
            <a:off x="3884613" y="8685213"/>
            <a:ext cx="2970212"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6">
            <a:extLst>
              <a:ext uri="{FF2B5EF4-FFF2-40B4-BE49-F238E27FC236}">
                <a16:creationId xmlns:a16="http://schemas.microsoft.com/office/drawing/2014/main" id="{41D51202-B97E-40C2-850D-4E9A670D31F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buFont typeface="Times New Roman" panose="02020603050405020304" pitchFamily="18" charset="0"/>
              <a:buNone/>
            </a:pPr>
            <a:fld id="{709CF65B-6C2B-49F2-8246-BCFABA255006}" type="slidenum">
              <a:rPr lang="en-US" altLang="en-US">
                <a:latin typeface="Times New Roman" panose="02020603050405020304" pitchFamily="18" charset="0"/>
                <a:ea typeface="SimSun" panose="02010600030101010101" pitchFamily="2" charset="-122"/>
                <a:cs typeface="Tahoma" panose="020B0604030504040204" pitchFamily="34" charset="0"/>
              </a:rPr>
              <a:pPr>
                <a:buFont typeface="Times New Roman" panose="02020603050405020304" pitchFamily="18" charset="0"/>
                <a:buNone/>
              </a:pPr>
              <a:t>19</a:t>
            </a:fld>
            <a:endParaRPr lang="en-US" altLang="en-US">
              <a:latin typeface="Times New Roman" panose="02020603050405020304" pitchFamily="18" charset="0"/>
              <a:ea typeface="SimSun" panose="02010600030101010101" pitchFamily="2" charset="-122"/>
              <a:cs typeface="Tahoma" panose="020B0604030504040204" pitchFamily="34" charset="0"/>
            </a:endParaRPr>
          </a:p>
        </p:txBody>
      </p:sp>
      <p:sp>
        <p:nvSpPr>
          <p:cNvPr id="30723" name="Rectangle 1">
            <a:extLst>
              <a:ext uri="{FF2B5EF4-FFF2-40B4-BE49-F238E27FC236}">
                <a16:creationId xmlns:a16="http://schemas.microsoft.com/office/drawing/2014/main" id="{C1489867-F3D3-4FF5-B8B5-0A70F5EBBEBE}"/>
              </a:ext>
            </a:extLst>
          </p:cNvPr>
          <p:cNvSpPr>
            <a:spLocks noGrp="1" noRot="1" noChangeAspect="1" noChangeArrowheads="1" noTextEdit="1"/>
          </p:cNvSpPr>
          <p:nvPr>
            <p:ph type="sldImg"/>
          </p:nvPr>
        </p:nvSpPr>
        <p:spPr bwMode="auto">
          <a:xfrm>
            <a:off x="1371600" y="763588"/>
            <a:ext cx="5029200" cy="3771900"/>
          </a:xfrm>
          <a:solidFill>
            <a:srgbClr val="FFFFFF"/>
          </a:solidFill>
          <a:ln>
            <a:solidFill>
              <a:srgbClr val="000000"/>
            </a:solidFill>
            <a:miter lim="800000"/>
            <a:headEnd/>
            <a:tailEnd/>
          </a:ln>
        </p:spPr>
      </p:sp>
      <p:sp>
        <p:nvSpPr>
          <p:cNvPr id="30724" name="Rectangle 2">
            <a:extLst>
              <a:ext uri="{FF2B5EF4-FFF2-40B4-BE49-F238E27FC236}">
                <a16:creationId xmlns:a16="http://schemas.microsoft.com/office/drawing/2014/main" id="{E49D8541-7518-472E-A27C-FE4D50A16293}"/>
              </a:ext>
            </a:extLst>
          </p:cNvPr>
          <p:cNvSpPr>
            <a:spLocks noGrp="1" noChangeArrowheads="1"/>
          </p:cNvSpPr>
          <p:nvPr>
            <p:ph type="body" idx="1"/>
          </p:nvPr>
        </p:nvSpPr>
        <p:spPr bwMode="auto">
          <a:xfrm>
            <a:off x="777875" y="4776788"/>
            <a:ext cx="6218238"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endParaRPr lang="en-US" altLang="en-US">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0418" name="Rectangle 2"/>
          <p:cNvSpPr>
            <a:spLocks noGrp="1" noRot="1" noChangeArrowheads="1"/>
          </p:cNvSpPr>
          <p:nvPr>
            <p:ph type="ctrTitle"/>
          </p:nvPr>
        </p:nvSpPr>
        <p:spPr>
          <a:xfrm>
            <a:off x="685800" y="1981200"/>
            <a:ext cx="7772400" cy="1600200"/>
          </a:xfrm>
        </p:spPr>
        <p:txBody>
          <a:bodyPr/>
          <a:lstStyle>
            <a:lvl1pPr>
              <a:defRPr/>
            </a:lvl1pPr>
          </a:lstStyle>
          <a:p>
            <a:r>
              <a:rPr lang="en-US"/>
              <a:t>Click to edit Master title style</a:t>
            </a:r>
          </a:p>
        </p:txBody>
      </p:sp>
      <p:sp>
        <p:nvSpPr>
          <p:cNvPr id="60419" name="Rectangle 3"/>
          <p:cNvSpPr>
            <a:spLocks noGrp="1" noRot="1" noChangeArrowheads="1"/>
          </p:cNvSpPr>
          <p:nvPr>
            <p:ph type="subTitle" idx="1"/>
          </p:nvPr>
        </p:nvSpPr>
        <p:spPr>
          <a:xfrm>
            <a:off x="1371600" y="3886200"/>
            <a:ext cx="6400800" cy="1752600"/>
          </a:xfrm>
        </p:spPr>
        <p:txBody>
          <a:bodyPr/>
          <a:lstStyle>
            <a:lvl1pPr marL="0" indent="0" algn="ctr">
              <a:buFont typeface="Wingdings" charset="2"/>
              <a:buNone/>
              <a:defRPr/>
            </a:lvl1pPr>
          </a:lstStyle>
          <a:p>
            <a:r>
              <a:rPr lang="en-US"/>
              <a:t>Click to edit Master subtitle style</a:t>
            </a:r>
          </a:p>
        </p:txBody>
      </p:sp>
      <p:sp>
        <p:nvSpPr>
          <p:cNvPr id="4" name="Rectangle 4">
            <a:extLst>
              <a:ext uri="{FF2B5EF4-FFF2-40B4-BE49-F238E27FC236}">
                <a16:creationId xmlns:a16="http://schemas.microsoft.com/office/drawing/2014/main" id="{D6C36D8E-8E60-4387-B374-2DA9DFE1A5F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E523EC9-93AE-4893-9185-F86AECB3C09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AD2CF45-05AF-482E-BA02-7A2681536435}"/>
              </a:ext>
            </a:extLst>
          </p:cNvPr>
          <p:cNvSpPr>
            <a:spLocks noGrp="1" noChangeArrowheads="1"/>
          </p:cNvSpPr>
          <p:nvPr>
            <p:ph type="sldNum" sz="quarter" idx="12"/>
          </p:nvPr>
        </p:nvSpPr>
        <p:spPr>
          <a:ln/>
        </p:spPr>
        <p:txBody>
          <a:bodyPr/>
          <a:lstStyle>
            <a:lvl1pPr>
              <a:defRPr/>
            </a:lvl1pPr>
          </a:lstStyle>
          <a:p>
            <a:fld id="{7CB566F3-3C7C-461E-91E2-5546F10CBBDD}" type="slidenum">
              <a:rPr lang="en-US" altLang="en-US"/>
              <a:pPr/>
              <a:t>‹#›</a:t>
            </a:fld>
            <a:endParaRPr lang="en-US" altLang="en-US"/>
          </a:p>
        </p:txBody>
      </p:sp>
    </p:spTree>
    <p:extLst>
      <p:ext uri="{BB962C8B-B14F-4D97-AF65-F5344CB8AC3E}">
        <p14:creationId xmlns:p14="http://schemas.microsoft.com/office/powerpoint/2010/main" val="2159458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F6E383A-2098-49FA-A371-9ED84A9C962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0C9615D-D99D-4C91-AB8B-F08266A1EA6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9C9AD61-11D2-4225-96CB-F31E8BA798B1}"/>
              </a:ext>
            </a:extLst>
          </p:cNvPr>
          <p:cNvSpPr>
            <a:spLocks noGrp="1" noChangeArrowheads="1"/>
          </p:cNvSpPr>
          <p:nvPr>
            <p:ph type="sldNum" sz="quarter" idx="12"/>
          </p:nvPr>
        </p:nvSpPr>
        <p:spPr>
          <a:ln/>
        </p:spPr>
        <p:txBody>
          <a:bodyPr/>
          <a:lstStyle>
            <a:lvl1pPr>
              <a:defRPr/>
            </a:lvl1pPr>
          </a:lstStyle>
          <a:p>
            <a:fld id="{29D9322C-9003-4463-8D8B-81F8BC1DF2D8}" type="slidenum">
              <a:rPr lang="en-US" altLang="en-US"/>
              <a:pPr/>
              <a:t>‹#›</a:t>
            </a:fld>
            <a:endParaRPr lang="en-US" altLang="en-US"/>
          </a:p>
        </p:txBody>
      </p:sp>
    </p:spTree>
    <p:extLst>
      <p:ext uri="{BB962C8B-B14F-4D97-AF65-F5344CB8AC3E}">
        <p14:creationId xmlns:p14="http://schemas.microsoft.com/office/powerpoint/2010/main" val="2482361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BD3BB43-774F-40B0-A4A4-D5F3F2BBED9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3118364-9DC6-4B2E-A20B-2310841D87F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9564D42-A799-490E-B0D0-DBDB6F7A697B}"/>
              </a:ext>
            </a:extLst>
          </p:cNvPr>
          <p:cNvSpPr>
            <a:spLocks noGrp="1" noChangeArrowheads="1"/>
          </p:cNvSpPr>
          <p:nvPr>
            <p:ph type="sldNum" sz="quarter" idx="12"/>
          </p:nvPr>
        </p:nvSpPr>
        <p:spPr>
          <a:ln/>
        </p:spPr>
        <p:txBody>
          <a:bodyPr/>
          <a:lstStyle>
            <a:lvl1pPr>
              <a:defRPr/>
            </a:lvl1pPr>
          </a:lstStyle>
          <a:p>
            <a:fld id="{9F536F93-9BA6-40C3-9AF1-DBD6C7142CEA}" type="slidenum">
              <a:rPr lang="en-US" altLang="en-US"/>
              <a:pPr/>
              <a:t>‹#›</a:t>
            </a:fld>
            <a:endParaRPr lang="en-US" altLang="en-US"/>
          </a:p>
        </p:txBody>
      </p:sp>
    </p:spTree>
    <p:extLst>
      <p:ext uri="{BB962C8B-B14F-4D97-AF65-F5344CB8AC3E}">
        <p14:creationId xmlns:p14="http://schemas.microsoft.com/office/powerpoint/2010/main" val="32193550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10588" cy="1325563"/>
          </a:xfrm>
        </p:spPr>
        <p:txBody>
          <a:bodyPr/>
          <a:lstStyle/>
          <a:p>
            <a:r>
              <a:rPr lang="en-US"/>
              <a:t>Click to edit Master title style</a:t>
            </a:r>
          </a:p>
        </p:txBody>
      </p:sp>
      <p:sp>
        <p:nvSpPr>
          <p:cNvPr id="3" name="Text Placeholder 2"/>
          <p:cNvSpPr>
            <a:spLocks noGrp="1"/>
          </p:cNvSpPr>
          <p:nvPr>
            <p:ph type="body" sz="half" idx="1"/>
          </p:nvPr>
        </p:nvSpPr>
        <p:spPr>
          <a:xfrm>
            <a:off x="301625" y="1676400"/>
            <a:ext cx="8540750" cy="21351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1625" y="3963988"/>
            <a:ext cx="8540750" cy="2135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E642A0A-2A95-4BB0-9E80-86399153342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C2F2A29C-5830-49C6-AD9B-E22F8B2E42A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611BAF5B-7DBA-46A2-AAFC-09F7FBD0F2D2}"/>
              </a:ext>
            </a:extLst>
          </p:cNvPr>
          <p:cNvSpPr>
            <a:spLocks noGrp="1" noChangeArrowheads="1"/>
          </p:cNvSpPr>
          <p:nvPr>
            <p:ph type="sldNum" sz="quarter" idx="12"/>
          </p:nvPr>
        </p:nvSpPr>
        <p:spPr>
          <a:ln/>
        </p:spPr>
        <p:txBody>
          <a:bodyPr/>
          <a:lstStyle>
            <a:lvl1pPr>
              <a:defRPr/>
            </a:lvl1pPr>
          </a:lstStyle>
          <a:p>
            <a:fld id="{FFADCD22-2A4C-472C-A598-40C6092A9962}" type="slidenum">
              <a:rPr lang="en-US" altLang="en-US"/>
              <a:pPr/>
              <a:t>‹#›</a:t>
            </a:fld>
            <a:endParaRPr lang="en-US" altLang="en-US"/>
          </a:p>
        </p:txBody>
      </p:sp>
    </p:spTree>
    <p:extLst>
      <p:ext uri="{BB962C8B-B14F-4D97-AF65-F5344CB8AC3E}">
        <p14:creationId xmlns:p14="http://schemas.microsoft.com/office/powerpoint/2010/main" val="1358183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CB16566-A85B-43FB-BF39-BCB16F0E059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E1E4A24-CDE6-4AEB-A8E0-F7FBCC18F44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14AC54A-E7A1-4E72-8045-A164A738728F}"/>
              </a:ext>
            </a:extLst>
          </p:cNvPr>
          <p:cNvSpPr>
            <a:spLocks noGrp="1" noChangeArrowheads="1"/>
          </p:cNvSpPr>
          <p:nvPr>
            <p:ph type="sldNum" sz="quarter" idx="12"/>
          </p:nvPr>
        </p:nvSpPr>
        <p:spPr>
          <a:ln/>
        </p:spPr>
        <p:txBody>
          <a:bodyPr/>
          <a:lstStyle>
            <a:lvl1pPr>
              <a:defRPr/>
            </a:lvl1pPr>
          </a:lstStyle>
          <a:p>
            <a:fld id="{7D303216-8DC5-43F4-8C38-563798930DE1}" type="slidenum">
              <a:rPr lang="en-US" altLang="en-US"/>
              <a:pPr/>
              <a:t>‹#›</a:t>
            </a:fld>
            <a:endParaRPr lang="en-US" altLang="en-US"/>
          </a:p>
        </p:txBody>
      </p:sp>
    </p:spTree>
    <p:extLst>
      <p:ext uri="{BB962C8B-B14F-4D97-AF65-F5344CB8AC3E}">
        <p14:creationId xmlns:p14="http://schemas.microsoft.com/office/powerpoint/2010/main" val="2883716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B07ECACD-4D9B-404E-AA14-B92B07F2E0B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18F235B-2500-45EB-8EE5-9A5BF018FC1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7F0D3CA-418E-4A10-B84F-777EC04E05D6}"/>
              </a:ext>
            </a:extLst>
          </p:cNvPr>
          <p:cNvSpPr>
            <a:spLocks noGrp="1" noChangeArrowheads="1"/>
          </p:cNvSpPr>
          <p:nvPr>
            <p:ph type="sldNum" sz="quarter" idx="12"/>
          </p:nvPr>
        </p:nvSpPr>
        <p:spPr>
          <a:ln/>
        </p:spPr>
        <p:txBody>
          <a:bodyPr/>
          <a:lstStyle>
            <a:lvl1pPr>
              <a:defRPr/>
            </a:lvl1pPr>
          </a:lstStyle>
          <a:p>
            <a:fld id="{56043A54-01D0-490E-802B-555DCCFB4182}" type="slidenum">
              <a:rPr lang="en-US" altLang="en-US"/>
              <a:pPr/>
              <a:t>‹#›</a:t>
            </a:fld>
            <a:endParaRPr lang="en-US" altLang="en-US"/>
          </a:p>
        </p:txBody>
      </p:sp>
    </p:spTree>
    <p:extLst>
      <p:ext uri="{BB962C8B-B14F-4D97-AF65-F5344CB8AC3E}">
        <p14:creationId xmlns:p14="http://schemas.microsoft.com/office/powerpoint/2010/main" val="2415523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E2FDE6E3-1B77-463C-A9BD-9C57444A385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91652D99-AC20-41CE-A137-A91448AB8B3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EBE9CFDC-C2ED-4FF9-A9C8-5BECAB671500}"/>
              </a:ext>
            </a:extLst>
          </p:cNvPr>
          <p:cNvSpPr>
            <a:spLocks noGrp="1" noChangeArrowheads="1"/>
          </p:cNvSpPr>
          <p:nvPr>
            <p:ph type="sldNum" sz="quarter" idx="12"/>
          </p:nvPr>
        </p:nvSpPr>
        <p:spPr>
          <a:ln/>
        </p:spPr>
        <p:txBody>
          <a:bodyPr/>
          <a:lstStyle>
            <a:lvl1pPr>
              <a:defRPr/>
            </a:lvl1pPr>
          </a:lstStyle>
          <a:p>
            <a:fld id="{E5750EC2-3FB4-43BD-9482-E0605DED67B0}" type="slidenum">
              <a:rPr lang="en-US" altLang="en-US"/>
              <a:pPr/>
              <a:t>‹#›</a:t>
            </a:fld>
            <a:endParaRPr lang="en-US" altLang="en-US"/>
          </a:p>
        </p:txBody>
      </p:sp>
    </p:spTree>
    <p:extLst>
      <p:ext uri="{BB962C8B-B14F-4D97-AF65-F5344CB8AC3E}">
        <p14:creationId xmlns:p14="http://schemas.microsoft.com/office/powerpoint/2010/main" val="3500231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CECC8483-D5CB-4D8F-ADB0-B8BA0A890FE8}"/>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A52DA65A-D46D-4023-9934-3D390BB451D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2B7C64C4-2E23-48DD-B8BE-FD931295E795}"/>
              </a:ext>
            </a:extLst>
          </p:cNvPr>
          <p:cNvSpPr>
            <a:spLocks noGrp="1" noChangeArrowheads="1"/>
          </p:cNvSpPr>
          <p:nvPr>
            <p:ph type="sldNum" sz="quarter" idx="12"/>
          </p:nvPr>
        </p:nvSpPr>
        <p:spPr>
          <a:ln/>
        </p:spPr>
        <p:txBody>
          <a:bodyPr/>
          <a:lstStyle>
            <a:lvl1pPr>
              <a:defRPr/>
            </a:lvl1pPr>
          </a:lstStyle>
          <a:p>
            <a:fld id="{960A2AC1-DEA4-4890-AC78-925FBDF82C7D}" type="slidenum">
              <a:rPr lang="en-US" altLang="en-US"/>
              <a:pPr/>
              <a:t>‹#›</a:t>
            </a:fld>
            <a:endParaRPr lang="en-US" altLang="en-US"/>
          </a:p>
        </p:txBody>
      </p:sp>
    </p:spTree>
    <p:extLst>
      <p:ext uri="{BB962C8B-B14F-4D97-AF65-F5344CB8AC3E}">
        <p14:creationId xmlns:p14="http://schemas.microsoft.com/office/powerpoint/2010/main" val="1675982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5D481072-3D0E-496C-A986-B8D5F3D3D30B}"/>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101BD17A-5F7E-4D5D-8DA9-947665E0496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3BDF610E-F511-47BB-B095-E1EA83D518DF}"/>
              </a:ext>
            </a:extLst>
          </p:cNvPr>
          <p:cNvSpPr>
            <a:spLocks noGrp="1" noChangeArrowheads="1"/>
          </p:cNvSpPr>
          <p:nvPr>
            <p:ph type="sldNum" sz="quarter" idx="12"/>
          </p:nvPr>
        </p:nvSpPr>
        <p:spPr>
          <a:ln/>
        </p:spPr>
        <p:txBody>
          <a:bodyPr/>
          <a:lstStyle>
            <a:lvl1pPr>
              <a:defRPr/>
            </a:lvl1pPr>
          </a:lstStyle>
          <a:p>
            <a:fld id="{1918B7E9-6903-4A37-8C80-ED4E16F16893}" type="slidenum">
              <a:rPr lang="en-US" altLang="en-US"/>
              <a:pPr/>
              <a:t>‹#›</a:t>
            </a:fld>
            <a:endParaRPr lang="en-US" altLang="en-US"/>
          </a:p>
        </p:txBody>
      </p:sp>
    </p:spTree>
    <p:extLst>
      <p:ext uri="{BB962C8B-B14F-4D97-AF65-F5344CB8AC3E}">
        <p14:creationId xmlns:p14="http://schemas.microsoft.com/office/powerpoint/2010/main" val="869686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F9D8567-FD9A-44D7-A15B-0B4B0D43628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1BC35A75-A7D4-452F-A044-701BA8B39D5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0A74ED19-C8D4-473A-9CD2-0CCECF159242}"/>
              </a:ext>
            </a:extLst>
          </p:cNvPr>
          <p:cNvSpPr>
            <a:spLocks noGrp="1" noChangeArrowheads="1"/>
          </p:cNvSpPr>
          <p:nvPr>
            <p:ph type="sldNum" sz="quarter" idx="12"/>
          </p:nvPr>
        </p:nvSpPr>
        <p:spPr>
          <a:ln/>
        </p:spPr>
        <p:txBody>
          <a:bodyPr/>
          <a:lstStyle>
            <a:lvl1pPr>
              <a:defRPr/>
            </a:lvl1pPr>
          </a:lstStyle>
          <a:p>
            <a:fld id="{5D4D0DE0-09B8-490F-9C8D-B409F1455DDC}" type="slidenum">
              <a:rPr lang="en-US" altLang="en-US"/>
              <a:pPr/>
              <a:t>‹#›</a:t>
            </a:fld>
            <a:endParaRPr lang="en-US" altLang="en-US"/>
          </a:p>
        </p:txBody>
      </p:sp>
    </p:spTree>
    <p:extLst>
      <p:ext uri="{BB962C8B-B14F-4D97-AF65-F5344CB8AC3E}">
        <p14:creationId xmlns:p14="http://schemas.microsoft.com/office/powerpoint/2010/main" val="3838651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EE55C42A-F930-446A-B643-EF5222F2AE7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C90E9E5-DF55-4F9D-B130-5578FD202B8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D76C20E-B326-4BEF-AD37-58B4BB56BE76}"/>
              </a:ext>
            </a:extLst>
          </p:cNvPr>
          <p:cNvSpPr>
            <a:spLocks noGrp="1" noChangeArrowheads="1"/>
          </p:cNvSpPr>
          <p:nvPr>
            <p:ph type="sldNum" sz="quarter" idx="12"/>
          </p:nvPr>
        </p:nvSpPr>
        <p:spPr>
          <a:ln/>
        </p:spPr>
        <p:txBody>
          <a:bodyPr/>
          <a:lstStyle>
            <a:lvl1pPr>
              <a:defRPr/>
            </a:lvl1pPr>
          </a:lstStyle>
          <a:p>
            <a:fld id="{529A1FDA-CF1E-4332-8755-1D2128B3F294}" type="slidenum">
              <a:rPr lang="en-US" altLang="en-US"/>
              <a:pPr/>
              <a:t>‹#›</a:t>
            </a:fld>
            <a:endParaRPr lang="en-US" altLang="en-US"/>
          </a:p>
        </p:txBody>
      </p:sp>
    </p:spTree>
    <p:extLst>
      <p:ext uri="{BB962C8B-B14F-4D97-AF65-F5344CB8AC3E}">
        <p14:creationId xmlns:p14="http://schemas.microsoft.com/office/powerpoint/2010/main" val="1524058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4BD94F6-92BD-49AF-A9A7-F517397746A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EA95522-21ED-42FD-B4DD-DE69F1B8FD5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0E31980C-53D7-4107-9CE4-F31A26676093}"/>
              </a:ext>
            </a:extLst>
          </p:cNvPr>
          <p:cNvSpPr>
            <a:spLocks noGrp="1" noChangeArrowheads="1"/>
          </p:cNvSpPr>
          <p:nvPr>
            <p:ph type="sldNum" sz="quarter" idx="12"/>
          </p:nvPr>
        </p:nvSpPr>
        <p:spPr>
          <a:ln/>
        </p:spPr>
        <p:txBody>
          <a:bodyPr/>
          <a:lstStyle>
            <a:lvl1pPr>
              <a:defRPr/>
            </a:lvl1pPr>
          </a:lstStyle>
          <a:p>
            <a:fld id="{FF0704B8-94DE-41E0-B506-F6E0BADE316D}" type="slidenum">
              <a:rPr lang="en-US" altLang="en-US"/>
              <a:pPr/>
              <a:t>‹#›</a:t>
            </a:fld>
            <a:endParaRPr lang="en-US" altLang="en-US"/>
          </a:p>
        </p:txBody>
      </p:sp>
    </p:spTree>
    <p:extLst>
      <p:ext uri="{BB962C8B-B14F-4D97-AF65-F5344CB8AC3E}">
        <p14:creationId xmlns:p14="http://schemas.microsoft.com/office/powerpoint/2010/main" val="232434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45F2045F-FCA3-4C1B-897E-CFD628A1278C}"/>
              </a:ext>
            </a:extLst>
          </p:cNvPr>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9395" name="Rectangle 3">
            <a:extLst>
              <a:ext uri="{FF2B5EF4-FFF2-40B4-BE49-F238E27FC236}">
                <a16:creationId xmlns:a16="http://schemas.microsoft.com/office/drawing/2014/main" id="{40D46F65-CCFE-4FF9-9FAB-710E756C33CA}"/>
              </a:ext>
            </a:extLst>
          </p:cNvPr>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9396" name="Rectangle 4">
            <a:extLst>
              <a:ext uri="{FF2B5EF4-FFF2-40B4-BE49-F238E27FC236}">
                <a16:creationId xmlns:a16="http://schemas.microsoft.com/office/drawing/2014/main" id="{1F0D2E9A-2C9C-4781-AFF4-D3F5F56A3C65}"/>
              </a:ext>
            </a:extLst>
          </p:cNvPr>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ea typeface="+mn-ea"/>
                <a:cs typeface="+mn-cs"/>
              </a:defRPr>
            </a:lvl1pPr>
          </a:lstStyle>
          <a:p>
            <a:pPr>
              <a:defRPr/>
            </a:pPr>
            <a:endParaRPr lang="en-US"/>
          </a:p>
        </p:txBody>
      </p:sp>
      <p:sp>
        <p:nvSpPr>
          <p:cNvPr id="59397" name="Rectangle 5">
            <a:extLst>
              <a:ext uri="{FF2B5EF4-FFF2-40B4-BE49-F238E27FC236}">
                <a16:creationId xmlns:a16="http://schemas.microsoft.com/office/drawing/2014/main" id="{B061052E-73D1-4F22-8258-ACE5D7977A0D}"/>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ea typeface="+mn-ea"/>
                <a:cs typeface="+mn-cs"/>
              </a:defRPr>
            </a:lvl1pPr>
          </a:lstStyle>
          <a:p>
            <a:pPr>
              <a:defRPr/>
            </a:pPr>
            <a:endParaRPr lang="en-US"/>
          </a:p>
        </p:txBody>
      </p:sp>
      <p:sp>
        <p:nvSpPr>
          <p:cNvPr id="59398" name="Rectangle 6">
            <a:extLst>
              <a:ext uri="{FF2B5EF4-FFF2-40B4-BE49-F238E27FC236}">
                <a16:creationId xmlns:a16="http://schemas.microsoft.com/office/drawing/2014/main" id="{BF434832-260A-4E80-AABA-E9B2C1439BD1}"/>
              </a:ext>
            </a:extLst>
          </p:cNvPr>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defRPr>
            </a:lvl1pPr>
          </a:lstStyle>
          <a:p>
            <a:fld id="{482B4259-7DAF-49BB-92D3-00C341AB41DF}"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ＭＳ Ｐゴシック" charset="-128"/>
          <a:cs typeface="ＭＳ Ｐゴシック" charset="0"/>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ＭＳ Ｐゴシック" charset="-128"/>
          <a:cs typeface="ＭＳ Ｐゴシック"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ＭＳ Ｐゴシック" charset="-128"/>
          <a:cs typeface="ＭＳ Ｐゴシック"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ＭＳ Ｐゴシック" charset="-128"/>
          <a:cs typeface="ＭＳ Ｐゴシック"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ＭＳ Ｐゴシック" charset="-128"/>
          <a:cs typeface="ＭＳ Ｐゴシック"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
        <a:defRPr sz="3200">
          <a:solidFill>
            <a:schemeClr val="tx1"/>
          </a:solidFill>
          <a:effectLst>
            <a:outerShdw blurRad="38100" dist="38100" dir="2700000" algn="tl">
              <a:srgbClr val="000000"/>
            </a:outerShdw>
          </a:effectLst>
          <a:latin typeface="+mn-lt"/>
          <a:ea typeface="ＭＳ Ｐゴシック"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ea typeface="ＭＳ Ｐゴシック" charset="-128"/>
        </a:defRPr>
      </a:lvl2pPr>
      <a:lvl3pPr marL="1143000" indent="-228600" algn="l" rtl="0" eaLnBrk="0" fontAlgn="base" hangingPunct="0">
        <a:spcBef>
          <a:spcPct val="20000"/>
        </a:spcBef>
        <a:spcAft>
          <a:spcPct val="0"/>
        </a:spcAft>
        <a:buClr>
          <a:schemeClr val="hlink"/>
        </a:buClr>
        <a:buFont typeface="Wingdings" panose="05000000000000000000" pitchFamily="2" charset="2"/>
        <a:buChar char="§"/>
        <a:defRPr sz="2400">
          <a:solidFill>
            <a:schemeClr val="tx1"/>
          </a:solidFill>
          <a:effectLst>
            <a:outerShdw blurRad="38100" dist="38100" dir="2700000" algn="tl">
              <a:srgbClr val="000000"/>
            </a:outerShdw>
          </a:effectLst>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ea typeface="ＭＳ Ｐゴシック" charset="-128"/>
        </a:defRPr>
      </a:lvl4pPr>
      <a:lvl5pPr marL="2057400" indent="-228600" algn="l" rtl="0" eaLnBrk="0" fontAlgn="base" hangingPunct="0">
        <a:spcBef>
          <a:spcPct val="20000"/>
        </a:spcBef>
        <a:spcAft>
          <a:spcPct val="0"/>
        </a:spcAft>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mn-lt"/>
          <a:ea typeface="ＭＳ Ｐゴシック" charset="-128"/>
        </a:defRPr>
      </a:lvl5pPr>
      <a:lvl6pPr marL="2514600" indent="-228600" algn="l" rtl="0" fontAlgn="base">
        <a:spcBef>
          <a:spcPct val="20000"/>
        </a:spcBef>
        <a:spcAft>
          <a:spcPct val="0"/>
        </a:spcAft>
        <a:buClr>
          <a:schemeClr val="hlink"/>
        </a:buClr>
        <a:buFont typeface="Wingdings" charset="2"/>
        <a:buChar char="§"/>
        <a:defRPr sz="2000">
          <a:solidFill>
            <a:schemeClr val="tx1"/>
          </a:solidFill>
          <a:effectLst>
            <a:outerShdw blurRad="38100" dist="38100" dir="2700000" algn="tl">
              <a:srgbClr val="000000"/>
            </a:outerShdw>
          </a:effectLst>
          <a:latin typeface="+mn-lt"/>
          <a:ea typeface="ＭＳ Ｐゴシック" charset="-128"/>
        </a:defRPr>
      </a:lvl6pPr>
      <a:lvl7pPr marL="2971800" indent="-228600" algn="l" rtl="0" fontAlgn="base">
        <a:spcBef>
          <a:spcPct val="20000"/>
        </a:spcBef>
        <a:spcAft>
          <a:spcPct val="0"/>
        </a:spcAft>
        <a:buClr>
          <a:schemeClr val="hlink"/>
        </a:buClr>
        <a:buFont typeface="Wingdings" charset="2"/>
        <a:buChar char="§"/>
        <a:defRPr sz="2000">
          <a:solidFill>
            <a:schemeClr val="tx1"/>
          </a:solidFill>
          <a:effectLst>
            <a:outerShdw blurRad="38100" dist="38100" dir="2700000" algn="tl">
              <a:srgbClr val="000000"/>
            </a:outerShdw>
          </a:effectLst>
          <a:latin typeface="+mn-lt"/>
          <a:ea typeface="ＭＳ Ｐゴシック" charset="-128"/>
        </a:defRPr>
      </a:lvl7pPr>
      <a:lvl8pPr marL="3429000" indent="-228600" algn="l" rtl="0" fontAlgn="base">
        <a:spcBef>
          <a:spcPct val="20000"/>
        </a:spcBef>
        <a:spcAft>
          <a:spcPct val="0"/>
        </a:spcAft>
        <a:buClr>
          <a:schemeClr val="hlink"/>
        </a:buClr>
        <a:buFont typeface="Wingdings" charset="2"/>
        <a:buChar char="§"/>
        <a:defRPr sz="2000">
          <a:solidFill>
            <a:schemeClr val="tx1"/>
          </a:solidFill>
          <a:effectLst>
            <a:outerShdw blurRad="38100" dist="38100" dir="2700000" algn="tl">
              <a:srgbClr val="000000"/>
            </a:outerShdw>
          </a:effectLst>
          <a:latin typeface="+mn-lt"/>
          <a:ea typeface="ＭＳ Ｐゴシック" charset="-128"/>
        </a:defRPr>
      </a:lvl8pPr>
      <a:lvl9pPr marL="3886200" indent="-228600" algn="l" rtl="0" fontAlgn="base">
        <a:spcBef>
          <a:spcPct val="20000"/>
        </a:spcBef>
        <a:spcAft>
          <a:spcPct val="0"/>
        </a:spcAft>
        <a:buClr>
          <a:schemeClr val="hlink"/>
        </a:buClr>
        <a:buFont typeface="Wingdings" charset="2"/>
        <a:buChar char="§"/>
        <a:defRPr sz="2000">
          <a:solidFill>
            <a:schemeClr val="tx1"/>
          </a:solidFill>
          <a:effectLst>
            <a:outerShdw blurRad="38100" dist="38100" dir="2700000" algn="tl">
              <a:srgbClr val="000000"/>
            </a:outerShdw>
          </a:effectLst>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CA704BCC-04B5-4082-962D-35FC707189B4}"/>
              </a:ext>
            </a:extLst>
          </p:cNvPr>
          <p:cNvSpPr>
            <a:spLocks noGrp="1" noRot="1" noChangeArrowheads="1"/>
          </p:cNvSpPr>
          <p:nvPr>
            <p:ph type="ctrTitle"/>
          </p:nvPr>
        </p:nvSpPr>
        <p:spPr>
          <a:xfrm>
            <a:off x="2514600" y="2628900"/>
            <a:ext cx="4419600" cy="1600200"/>
          </a:xfrm>
        </p:spPr>
        <p:txBody>
          <a:bodyPr/>
          <a:lstStyle/>
          <a:p>
            <a:pPr eaLnBrk="1" hangingPunct="1">
              <a:defRPr/>
            </a:pPr>
            <a:r>
              <a:rPr lang="en-US" b="1" dirty="0">
                <a:ea typeface="ＭＳ Ｐゴシック" pitchFamily="34" charset="-128"/>
              </a:rPr>
              <a:t>Forensic Science</a:t>
            </a:r>
            <a:br>
              <a:rPr lang="en-US" b="1" dirty="0">
                <a:ea typeface="ＭＳ Ｐゴシック" pitchFamily="34" charset="-128"/>
              </a:rPr>
            </a:br>
            <a:r>
              <a:rPr lang="en-US" sz="1800" b="1" dirty="0">
                <a:ea typeface="ＭＳ Ｐゴシック" pitchFamily="34" charset="-128"/>
              </a:rPr>
              <a:t>(All images have been redacted)</a:t>
            </a:r>
          </a:p>
        </p:txBody>
      </p:sp>
      <p:sp>
        <p:nvSpPr>
          <p:cNvPr id="8" name="TextBox 7">
            <a:extLst>
              <a:ext uri="{FF2B5EF4-FFF2-40B4-BE49-F238E27FC236}">
                <a16:creationId xmlns:a16="http://schemas.microsoft.com/office/drawing/2014/main" id="{EA664DDA-3E5C-6048-AB22-B77E10061AAC}"/>
              </a:ext>
            </a:extLst>
          </p:cNvPr>
          <p:cNvSpPr txBox="1"/>
          <p:nvPr/>
        </p:nvSpPr>
        <p:spPr>
          <a:xfrm>
            <a:off x="5399513" y="6540500"/>
            <a:ext cx="3744487" cy="276999"/>
          </a:xfrm>
          <a:prstGeom prst="rect">
            <a:avLst/>
          </a:prstGeom>
          <a:noFill/>
        </p:spPr>
        <p:txBody>
          <a:bodyPr wrap="none" rtlCol="0">
            <a:spAutoFit/>
          </a:bodyPr>
          <a:lstStyle/>
          <a:p>
            <a:r>
              <a:rPr lang="en-US" sz="1200" dirty="0"/>
              <a:t>Copyright © 2021, Kelly Knight , All Rights Reserved</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099FF-81B5-4B7C-93D5-3F356F73D001}"/>
              </a:ext>
            </a:extLst>
          </p:cNvPr>
          <p:cNvSpPr>
            <a:spLocks noGrp="1"/>
          </p:cNvSpPr>
          <p:nvPr>
            <p:ph type="title"/>
          </p:nvPr>
        </p:nvSpPr>
        <p:spPr>
          <a:xfrm>
            <a:off x="301625" y="990600"/>
            <a:ext cx="8510588" cy="4267200"/>
          </a:xfrm>
        </p:spPr>
        <p:txBody>
          <a:bodyPr/>
          <a:lstStyle/>
          <a:p>
            <a:pPr>
              <a:defRPr/>
            </a:pPr>
            <a:r>
              <a:rPr lang="en-US" b="1" dirty="0"/>
              <a:t>What type of forensic evidence could you possibly find at a crime scene?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959F0CC7-C1D1-40CF-B302-9C7858C80779}"/>
              </a:ext>
            </a:extLst>
          </p:cNvPr>
          <p:cNvSpPr>
            <a:spLocks noGrp="1" noRot="1" noChangeArrowheads="1"/>
          </p:cNvSpPr>
          <p:nvPr>
            <p:ph type="title"/>
          </p:nvPr>
        </p:nvSpPr>
        <p:spPr/>
        <p:txBody>
          <a:bodyPr/>
          <a:lstStyle/>
          <a:p>
            <a:pPr eaLnBrk="1" hangingPunct="1">
              <a:defRPr/>
            </a:pPr>
            <a:r>
              <a:rPr lang="en-US" b="1" dirty="0">
                <a:ea typeface="ＭＳ Ｐゴシック" pitchFamily="34" charset="-128"/>
              </a:rPr>
              <a:t>Crime Scene Collection</a:t>
            </a:r>
          </a:p>
        </p:txBody>
      </p:sp>
      <p:sp>
        <p:nvSpPr>
          <p:cNvPr id="8195" name="Rectangle 3">
            <a:extLst>
              <a:ext uri="{FF2B5EF4-FFF2-40B4-BE49-F238E27FC236}">
                <a16:creationId xmlns:a16="http://schemas.microsoft.com/office/drawing/2014/main" id="{D5DCF1E4-9CD8-493E-9DA9-566B867C573D}"/>
              </a:ext>
            </a:extLst>
          </p:cNvPr>
          <p:cNvSpPr>
            <a:spLocks noGrp="1" noRot="1" noChangeArrowheads="1"/>
          </p:cNvSpPr>
          <p:nvPr>
            <p:ph idx="1"/>
          </p:nvPr>
        </p:nvSpPr>
        <p:spPr/>
        <p:txBody>
          <a:bodyPr/>
          <a:lstStyle/>
          <a:p>
            <a:pPr eaLnBrk="1" hangingPunct="1">
              <a:defRPr/>
            </a:pPr>
            <a:r>
              <a:rPr lang="en-US" b="1" dirty="0">
                <a:ea typeface="ＭＳ Ｐゴシック" pitchFamily="34" charset="-128"/>
              </a:rPr>
              <a:t>Search the scene</a:t>
            </a:r>
          </a:p>
          <a:p>
            <a:pPr eaLnBrk="1" hangingPunct="1">
              <a:defRPr/>
            </a:pPr>
            <a:r>
              <a:rPr lang="en-US" b="1" dirty="0">
                <a:ea typeface="ＭＳ Ｐゴシック" pitchFamily="34" charset="-128"/>
              </a:rPr>
              <a:t>Look for clues</a:t>
            </a:r>
          </a:p>
          <a:p>
            <a:pPr eaLnBrk="1" hangingPunct="1">
              <a:defRPr/>
            </a:pPr>
            <a:r>
              <a:rPr lang="en-US" b="1" dirty="0">
                <a:ea typeface="ＭＳ Ｐゴシック" pitchFamily="34" charset="-128"/>
              </a:rPr>
              <a:t>Take notes</a:t>
            </a:r>
          </a:p>
          <a:p>
            <a:pPr eaLnBrk="1" hangingPunct="1">
              <a:defRPr/>
            </a:pPr>
            <a:r>
              <a:rPr lang="en-US" b="1" dirty="0">
                <a:ea typeface="ＭＳ Ｐゴシック" pitchFamily="34" charset="-128"/>
              </a:rPr>
              <a:t>Collect evidence</a:t>
            </a:r>
          </a:p>
          <a:p>
            <a:pPr eaLnBrk="1" hangingPunct="1">
              <a:defRPr/>
            </a:pPr>
            <a:r>
              <a:rPr lang="en-US" b="1" dirty="0">
                <a:ea typeface="ＭＳ Ｐゴシック" pitchFamily="34" charset="-128"/>
              </a:rPr>
              <a:t>Proper packaging/storage</a:t>
            </a:r>
          </a:p>
          <a:p>
            <a:pPr eaLnBrk="1" hangingPunct="1">
              <a:defRPr/>
            </a:pPr>
            <a:r>
              <a:rPr lang="en-US" b="1" dirty="0">
                <a:ea typeface="ＭＳ Ｐゴシック" pitchFamily="34" charset="-128"/>
              </a:rPr>
              <a:t>Take evidence to lab</a:t>
            </a:r>
          </a:p>
        </p:txBody>
      </p:sp>
      <p:sp>
        <p:nvSpPr>
          <p:cNvPr id="5" name="TextBox 4">
            <a:extLst>
              <a:ext uri="{FF2B5EF4-FFF2-40B4-BE49-F238E27FC236}">
                <a16:creationId xmlns:a16="http://schemas.microsoft.com/office/drawing/2014/main" id="{6B685670-26A0-5842-9144-F96E62CEE2AD}"/>
              </a:ext>
            </a:extLst>
          </p:cNvPr>
          <p:cNvSpPr txBox="1"/>
          <p:nvPr/>
        </p:nvSpPr>
        <p:spPr>
          <a:xfrm>
            <a:off x="5399513" y="6540500"/>
            <a:ext cx="3744487" cy="276999"/>
          </a:xfrm>
          <a:prstGeom prst="rect">
            <a:avLst/>
          </a:prstGeom>
          <a:noFill/>
        </p:spPr>
        <p:txBody>
          <a:bodyPr wrap="none" rtlCol="0">
            <a:spAutoFit/>
          </a:bodyPr>
          <a:lstStyle/>
          <a:p>
            <a:r>
              <a:rPr lang="en-US" sz="1200" dirty="0"/>
              <a:t>Copyright © 2021, Kelly Knight , All Rights Reserved</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AB9472C4-41F5-43B6-8DF3-55D816966C5D}"/>
              </a:ext>
            </a:extLst>
          </p:cNvPr>
          <p:cNvSpPr>
            <a:spLocks noGrp="1" noRot="1" noChangeArrowheads="1"/>
          </p:cNvSpPr>
          <p:nvPr>
            <p:ph type="title"/>
          </p:nvPr>
        </p:nvSpPr>
        <p:spPr/>
        <p:txBody>
          <a:bodyPr/>
          <a:lstStyle/>
          <a:p>
            <a:pPr eaLnBrk="1" hangingPunct="1">
              <a:defRPr/>
            </a:pPr>
            <a:r>
              <a:rPr lang="en-US" b="1" dirty="0">
                <a:ea typeface="ＭＳ Ｐゴシック" pitchFamily="34" charset="-128"/>
              </a:rPr>
              <a:t>Forensic Biology</a:t>
            </a:r>
          </a:p>
        </p:txBody>
      </p:sp>
      <p:sp>
        <p:nvSpPr>
          <p:cNvPr id="5123" name="Rectangle 3">
            <a:extLst>
              <a:ext uri="{FF2B5EF4-FFF2-40B4-BE49-F238E27FC236}">
                <a16:creationId xmlns:a16="http://schemas.microsoft.com/office/drawing/2014/main" id="{BDC9B4CC-9594-49FF-B6FD-A78E01240827}"/>
              </a:ext>
            </a:extLst>
          </p:cNvPr>
          <p:cNvSpPr>
            <a:spLocks noGrp="1" noRot="1" noChangeArrowheads="1"/>
          </p:cNvSpPr>
          <p:nvPr>
            <p:ph type="body" idx="1"/>
          </p:nvPr>
        </p:nvSpPr>
        <p:spPr>
          <a:xfrm>
            <a:off x="301625" y="1676400"/>
            <a:ext cx="4270375" cy="4422775"/>
          </a:xfrm>
        </p:spPr>
        <p:txBody>
          <a:bodyPr/>
          <a:lstStyle/>
          <a:p>
            <a:pPr eaLnBrk="1" hangingPunct="1">
              <a:defRPr/>
            </a:pPr>
            <a:r>
              <a:rPr lang="en-US" b="1" dirty="0">
                <a:latin typeface="Californian FB" pitchFamily="18" charset="0"/>
                <a:cs typeface="+mn-cs"/>
              </a:rPr>
              <a:t>What is DNA?</a:t>
            </a:r>
          </a:p>
          <a:p>
            <a:pPr lvl="1" eaLnBrk="1" hangingPunct="1">
              <a:defRPr/>
            </a:pPr>
            <a:r>
              <a:rPr lang="en-US" b="1" dirty="0">
                <a:latin typeface="Californian FB" pitchFamily="18" charset="0"/>
              </a:rPr>
              <a:t>Holds the code for </a:t>
            </a:r>
            <a:r>
              <a:rPr lang="en-US" b="1" dirty="0"/>
              <a:t>every</a:t>
            </a:r>
            <a:r>
              <a:rPr lang="en-US" b="1" dirty="0">
                <a:latin typeface="Californian FB" pitchFamily="18" charset="0"/>
              </a:rPr>
              <a:t> cell in your body</a:t>
            </a:r>
          </a:p>
          <a:p>
            <a:pPr lvl="1" eaLnBrk="1" hangingPunct="1">
              <a:defRPr/>
            </a:pPr>
            <a:r>
              <a:rPr lang="en-US" b="1" dirty="0">
                <a:latin typeface="Californian FB" pitchFamily="18" charset="0"/>
              </a:rPr>
              <a:t>Like an instruction manual</a:t>
            </a:r>
          </a:p>
          <a:p>
            <a:pPr eaLnBrk="1" hangingPunct="1">
              <a:defRPr/>
            </a:pPr>
            <a:endParaRPr lang="en-US" b="1" dirty="0">
              <a:latin typeface="Californian FB" pitchFamily="18" charset="0"/>
              <a:cs typeface="+mn-cs"/>
            </a:endParaRPr>
          </a:p>
        </p:txBody>
      </p:sp>
      <p:sp>
        <p:nvSpPr>
          <p:cNvPr id="6" name="TextBox 5">
            <a:extLst>
              <a:ext uri="{FF2B5EF4-FFF2-40B4-BE49-F238E27FC236}">
                <a16:creationId xmlns:a16="http://schemas.microsoft.com/office/drawing/2014/main" id="{E6E34993-0CD7-D347-9DCA-ECA49E935025}"/>
              </a:ext>
            </a:extLst>
          </p:cNvPr>
          <p:cNvSpPr txBox="1"/>
          <p:nvPr/>
        </p:nvSpPr>
        <p:spPr>
          <a:xfrm>
            <a:off x="5399513" y="6540500"/>
            <a:ext cx="3744487" cy="276999"/>
          </a:xfrm>
          <a:prstGeom prst="rect">
            <a:avLst/>
          </a:prstGeom>
          <a:noFill/>
        </p:spPr>
        <p:txBody>
          <a:bodyPr wrap="none" rtlCol="0">
            <a:spAutoFit/>
          </a:bodyPr>
          <a:lstStyle/>
          <a:p>
            <a:r>
              <a:rPr lang="en-US" sz="1200" dirty="0"/>
              <a:t>Copyright © 2021, Kelly Knight , All Rights Reserved</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93513-17B9-4C76-B42F-E26207C32978}"/>
              </a:ext>
            </a:extLst>
          </p:cNvPr>
          <p:cNvSpPr>
            <a:spLocks noGrp="1"/>
          </p:cNvSpPr>
          <p:nvPr>
            <p:ph type="title"/>
          </p:nvPr>
        </p:nvSpPr>
        <p:spPr/>
        <p:txBody>
          <a:bodyPr/>
          <a:lstStyle/>
          <a:p>
            <a:pPr>
              <a:defRPr/>
            </a:pPr>
            <a:r>
              <a:rPr lang="en-US" b="1" dirty="0">
                <a:ea typeface="ＭＳ Ｐゴシック" pitchFamily="34" charset="-128"/>
              </a:rPr>
              <a:t>Where can we find DNA?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23ED3-FFB1-46C9-836D-2C41E042AC1A}"/>
              </a:ext>
            </a:extLst>
          </p:cNvPr>
          <p:cNvSpPr>
            <a:spLocks noGrp="1"/>
          </p:cNvSpPr>
          <p:nvPr>
            <p:ph type="title"/>
          </p:nvPr>
        </p:nvSpPr>
        <p:spPr/>
        <p:txBody>
          <a:bodyPr/>
          <a:lstStyle/>
          <a:p>
            <a:pPr>
              <a:defRPr/>
            </a:pPr>
            <a:r>
              <a:rPr lang="en-US" b="1" dirty="0"/>
              <a:t>Blood testing-</a:t>
            </a:r>
            <a:r>
              <a:rPr lang="en-US" b="1" dirty="0" err="1"/>
              <a:t>Sero</a:t>
            </a:r>
            <a:r>
              <a:rPr lang="en-US" b="1" dirty="0"/>
              <a:t>-</a:t>
            </a:r>
            <a:r>
              <a:rPr lang="en-US" b="1" dirty="0" err="1"/>
              <a:t>Stix</a:t>
            </a:r>
            <a:endParaRPr lang="en-US" b="1" dirty="0"/>
          </a:p>
        </p:txBody>
      </p:sp>
      <p:sp>
        <p:nvSpPr>
          <p:cNvPr id="15364" name="Content Placeholder 2">
            <a:extLst>
              <a:ext uri="{FF2B5EF4-FFF2-40B4-BE49-F238E27FC236}">
                <a16:creationId xmlns:a16="http://schemas.microsoft.com/office/drawing/2014/main" id="{36EC1D0E-6D2A-4A2D-A0C9-BA3392040A99}"/>
              </a:ext>
            </a:extLst>
          </p:cNvPr>
          <p:cNvSpPr txBox="1">
            <a:spLocks/>
          </p:cNvSpPr>
          <p:nvPr/>
        </p:nvSpPr>
        <p:spPr bwMode="auto">
          <a:xfrm>
            <a:off x="457200" y="1600200"/>
            <a:ext cx="50292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defRPr>
                <a:solidFill>
                  <a:schemeClr val="tx1"/>
                </a:solidFill>
                <a:latin typeface="Arial" panose="020B0604020202020204" pitchFamily="34" charset="0"/>
                <a:ea typeface="ＭＳ Ｐゴシック" panose="020B0600070205080204" pitchFamily="34" charset="-128"/>
              </a:defRPr>
            </a:lvl1pPr>
            <a:lvl2pPr marL="639763" indent="-2730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spcBef>
                <a:spcPts val="600"/>
              </a:spcBef>
              <a:buClr>
                <a:schemeClr val="accent1"/>
              </a:buClr>
              <a:buSzPct val="70000"/>
              <a:buFont typeface="Wingdings" panose="05000000000000000000" pitchFamily="2" charset="2"/>
              <a:buChar char=""/>
            </a:pPr>
            <a:r>
              <a:rPr lang="en-US" altLang="en-US" sz="2400" dirty="0">
                <a:latin typeface="+mn-lt"/>
              </a:rPr>
              <a:t>Fast &amp; easy to presumptively identify blood</a:t>
            </a:r>
          </a:p>
          <a:p>
            <a:pPr lvl="1" eaLnBrk="1" hangingPunct="1">
              <a:spcBef>
                <a:spcPct val="20000"/>
              </a:spcBef>
              <a:buClr>
                <a:schemeClr val="accent1"/>
              </a:buClr>
              <a:buSzPct val="80000"/>
              <a:buFont typeface="Wingdings 2" panose="05020102010507070707" pitchFamily="18" charset="2"/>
              <a:buChar char=""/>
            </a:pPr>
            <a:r>
              <a:rPr lang="en-US" altLang="en-US" sz="2100" dirty="0">
                <a:latin typeface="+mn-lt"/>
              </a:rPr>
              <a:t>Use these to determine if any suspected stains are blood or not</a:t>
            </a:r>
          </a:p>
          <a:p>
            <a:pPr eaLnBrk="1" hangingPunct="1">
              <a:spcBef>
                <a:spcPts val="600"/>
              </a:spcBef>
              <a:buClr>
                <a:schemeClr val="accent1"/>
              </a:buClr>
              <a:buSzPct val="70000"/>
              <a:buFont typeface="Wingdings" panose="05000000000000000000" pitchFamily="2" charset="2"/>
              <a:buChar char=""/>
            </a:pPr>
            <a:r>
              <a:rPr lang="en-US" altLang="en-US" sz="2400" dirty="0">
                <a:latin typeface="+mn-lt"/>
              </a:rPr>
              <a:t>Patch on end of strip contains test reagents</a:t>
            </a:r>
          </a:p>
          <a:p>
            <a:pPr eaLnBrk="1" hangingPunct="1">
              <a:spcBef>
                <a:spcPts val="600"/>
              </a:spcBef>
              <a:buClr>
                <a:schemeClr val="accent1"/>
              </a:buClr>
              <a:buSzPct val="70000"/>
              <a:buFont typeface="Wingdings" panose="05000000000000000000" pitchFamily="2" charset="2"/>
              <a:buChar char=""/>
            </a:pPr>
            <a:r>
              <a:rPr lang="en-US" altLang="en-US" sz="2400" dirty="0">
                <a:latin typeface="+mn-lt"/>
              </a:rPr>
              <a:t>Procedure:</a:t>
            </a:r>
          </a:p>
          <a:p>
            <a:pPr lvl="1" eaLnBrk="1" hangingPunct="1">
              <a:spcBef>
                <a:spcPct val="20000"/>
              </a:spcBef>
              <a:buClr>
                <a:schemeClr val="accent1"/>
              </a:buClr>
              <a:buSzPct val="80000"/>
              <a:buFont typeface="Wingdings 2" panose="05020102010507070707" pitchFamily="18" charset="2"/>
              <a:buChar char=""/>
            </a:pPr>
            <a:r>
              <a:rPr lang="en-US" altLang="en-US" sz="2100" dirty="0">
                <a:latin typeface="+mn-lt"/>
              </a:rPr>
              <a:t>Moisten swab with water</a:t>
            </a:r>
          </a:p>
          <a:p>
            <a:pPr lvl="1" eaLnBrk="1" hangingPunct="1">
              <a:spcBef>
                <a:spcPct val="20000"/>
              </a:spcBef>
              <a:buClr>
                <a:schemeClr val="accent1"/>
              </a:buClr>
              <a:buSzPct val="80000"/>
              <a:buFont typeface="Wingdings 2" panose="05020102010507070707" pitchFamily="18" charset="2"/>
              <a:buChar char=""/>
            </a:pPr>
            <a:r>
              <a:rPr lang="en-US" altLang="en-US" sz="2100" dirty="0">
                <a:latin typeface="+mn-lt"/>
              </a:rPr>
              <a:t>Swab suspected stain</a:t>
            </a:r>
          </a:p>
          <a:p>
            <a:pPr lvl="1" eaLnBrk="1" hangingPunct="1">
              <a:spcBef>
                <a:spcPct val="20000"/>
              </a:spcBef>
              <a:buClr>
                <a:schemeClr val="accent1"/>
              </a:buClr>
              <a:buSzPct val="80000"/>
              <a:buFont typeface="Wingdings 2" panose="05020102010507070707" pitchFamily="18" charset="2"/>
              <a:buChar char=""/>
            </a:pPr>
            <a:r>
              <a:rPr lang="en-US" altLang="en-US" sz="2100" dirty="0">
                <a:latin typeface="+mn-lt"/>
              </a:rPr>
              <a:t>Press stained swab to test patch for a few seconds</a:t>
            </a:r>
          </a:p>
          <a:p>
            <a:pPr lvl="1" eaLnBrk="1" hangingPunct="1">
              <a:spcBef>
                <a:spcPct val="20000"/>
              </a:spcBef>
              <a:buClr>
                <a:schemeClr val="accent1"/>
              </a:buClr>
              <a:buSzPct val="80000"/>
              <a:buFont typeface="Wingdings 2" panose="05020102010507070707" pitchFamily="18" charset="2"/>
              <a:buChar char=""/>
            </a:pPr>
            <a:r>
              <a:rPr lang="en-US" altLang="en-US" sz="2100" dirty="0">
                <a:latin typeface="+mn-lt"/>
              </a:rPr>
              <a:t>Positive=Green to deep blue color</a:t>
            </a:r>
          </a:p>
        </p:txBody>
      </p:sp>
      <p:sp>
        <p:nvSpPr>
          <p:cNvPr id="8" name="TextBox 7">
            <a:extLst>
              <a:ext uri="{FF2B5EF4-FFF2-40B4-BE49-F238E27FC236}">
                <a16:creationId xmlns:a16="http://schemas.microsoft.com/office/drawing/2014/main" id="{442D265F-41B2-F645-8451-14CE722154FC}"/>
              </a:ext>
            </a:extLst>
          </p:cNvPr>
          <p:cNvSpPr txBox="1"/>
          <p:nvPr/>
        </p:nvSpPr>
        <p:spPr>
          <a:xfrm>
            <a:off x="5399513" y="6540500"/>
            <a:ext cx="3744487" cy="276999"/>
          </a:xfrm>
          <a:prstGeom prst="rect">
            <a:avLst/>
          </a:prstGeom>
          <a:noFill/>
        </p:spPr>
        <p:txBody>
          <a:bodyPr wrap="none" rtlCol="0">
            <a:spAutoFit/>
          </a:bodyPr>
          <a:lstStyle/>
          <a:p>
            <a:r>
              <a:rPr lang="en-US" sz="1200" dirty="0"/>
              <a:t>Copyright © 2021, Kelly Knight , All Rights Reserved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Rectangle 5">
            <a:extLst>
              <a:ext uri="{FF2B5EF4-FFF2-40B4-BE49-F238E27FC236}">
                <a16:creationId xmlns:a16="http://schemas.microsoft.com/office/drawing/2014/main" id="{6F6D1655-3AE8-4A3D-91A8-482F96F2CB3B}"/>
              </a:ext>
            </a:extLst>
          </p:cNvPr>
          <p:cNvSpPr>
            <a:spLocks noGrp="1" noRot="1" noChangeArrowheads="1"/>
          </p:cNvSpPr>
          <p:nvPr>
            <p:ph type="ctrTitle" idx="4294967295"/>
          </p:nvPr>
        </p:nvSpPr>
        <p:spPr>
          <a:xfrm>
            <a:off x="0" y="2130425"/>
            <a:ext cx="7772400" cy="1470025"/>
          </a:xfrm>
        </p:spPr>
        <p:txBody>
          <a:bodyPr/>
          <a:lstStyle/>
          <a:p>
            <a:pPr algn="l" eaLnBrk="1" hangingPunct="1">
              <a:defRPr/>
            </a:pPr>
            <a:br>
              <a:rPr lang="en-US" sz="3600" b="1" dirty="0">
                <a:latin typeface="Courier New" pitchFamily="49" charset="0"/>
                <a:ea typeface="ＭＳ Ｐゴシック" pitchFamily="34" charset="-128"/>
              </a:rPr>
            </a:br>
            <a:br>
              <a:rPr lang="en-US" sz="3600" b="1" dirty="0">
                <a:latin typeface="Courier New" pitchFamily="49" charset="0"/>
                <a:ea typeface="ＭＳ Ｐゴシック" pitchFamily="34" charset="-128"/>
              </a:rPr>
            </a:br>
            <a:r>
              <a:rPr lang="en-US" sz="3600" b="1" dirty="0">
                <a:latin typeface="Courier New" pitchFamily="49" charset="0"/>
                <a:ea typeface="ＭＳ Ｐゴシック" pitchFamily="34" charset="-128"/>
              </a:rPr>
              <a:t>Police Report</a:t>
            </a:r>
            <a:r>
              <a:rPr lang="en-US" sz="3600" dirty="0">
                <a:latin typeface="Courier New" pitchFamily="49" charset="0"/>
                <a:ea typeface="ＭＳ Ｐゴシック" pitchFamily="34" charset="-128"/>
              </a:rPr>
              <a:t>:  At approximately 0900 hours, the Suspect entered classroom and burglarized locker of Victim.  </a:t>
            </a:r>
            <a:br>
              <a:rPr lang="en-US" sz="3600" dirty="0">
                <a:latin typeface="Courier New" pitchFamily="49" charset="0"/>
                <a:ea typeface="ＭＳ Ｐゴシック" pitchFamily="34" charset="-128"/>
              </a:rPr>
            </a:br>
            <a:r>
              <a:rPr lang="en-US" sz="3600" dirty="0">
                <a:latin typeface="Courier New" pitchFamily="49" charset="0"/>
                <a:ea typeface="ＭＳ Ｐゴシック" pitchFamily="34" charset="-128"/>
              </a:rPr>
              <a:t>Suspect proceeded to steal the Victim’s </a:t>
            </a:r>
            <a:r>
              <a:rPr lang="en-US" sz="3600" dirty="0" err="1">
                <a:latin typeface="Courier New" pitchFamily="49" charset="0"/>
                <a:ea typeface="ＭＳ Ｐゴシック" pitchFamily="34" charset="-128"/>
              </a:rPr>
              <a:t>iPhone</a:t>
            </a:r>
            <a:r>
              <a:rPr lang="en-US" sz="3600" dirty="0">
                <a:latin typeface="Courier New" pitchFamily="49" charset="0"/>
                <a:ea typeface="ＭＳ Ｐゴシック" pitchFamily="34" charset="-128"/>
              </a:rPr>
              <a:t> and eat their </a:t>
            </a:r>
            <a:r>
              <a:rPr lang="en-US" altLang="ja-JP" sz="3600" dirty="0">
                <a:latin typeface="Courier New" pitchFamily="49" charset="0"/>
                <a:ea typeface="ＭＳ Ｐゴシック" pitchFamily="34" charset="-128"/>
              </a:rPr>
              <a:t>lunch.  Suspect fled scene upon entry of Janitor.  </a:t>
            </a:r>
            <a:br>
              <a:rPr lang="en-US" altLang="ja-JP" sz="3600" dirty="0">
                <a:latin typeface="Courier New" pitchFamily="49" charset="0"/>
                <a:ea typeface="ＭＳ Ｐゴシック" pitchFamily="34" charset="-128"/>
              </a:rPr>
            </a:br>
            <a:r>
              <a:rPr lang="en-US" altLang="ja-JP" sz="3600" dirty="0">
                <a:latin typeface="Courier New" pitchFamily="49" charset="0"/>
                <a:ea typeface="ＭＳ Ｐゴシック" pitchFamily="34" charset="-128"/>
              </a:rPr>
              <a:t>Process crime scene for forensic evidence.</a:t>
            </a:r>
            <a:r>
              <a:rPr lang="en-US" altLang="ja-JP" sz="4000" dirty="0">
                <a:ea typeface="ＭＳ Ｐゴシック" pitchFamily="34" charset="-128"/>
              </a:rPr>
              <a:t>  </a:t>
            </a:r>
            <a:endParaRPr lang="en-US" sz="4000" dirty="0">
              <a:ea typeface="ＭＳ Ｐゴシック" pitchFamily="34" charset="-128"/>
            </a:endParaRPr>
          </a:p>
        </p:txBody>
      </p:sp>
      <p:sp>
        <p:nvSpPr>
          <p:cNvPr id="3" name="TextBox 2">
            <a:extLst>
              <a:ext uri="{FF2B5EF4-FFF2-40B4-BE49-F238E27FC236}">
                <a16:creationId xmlns:a16="http://schemas.microsoft.com/office/drawing/2014/main" id="{DC902D09-3B87-524D-9C3D-258C7BFBAFDF}"/>
              </a:ext>
            </a:extLst>
          </p:cNvPr>
          <p:cNvSpPr txBox="1"/>
          <p:nvPr/>
        </p:nvSpPr>
        <p:spPr>
          <a:xfrm>
            <a:off x="5399513" y="6540500"/>
            <a:ext cx="3744487" cy="276999"/>
          </a:xfrm>
          <a:prstGeom prst="rect">
            <a:avLst/>
          </a:prstGeom>
          <a:noFill/>
        </p:spPr>
        <p:txBody>
          <a:bodyPr wrap="none" rtlCol="0">
            <a:spAutoFit/>
          </a:bodyPr>
          <a:lstStyle/>
          <a:p>
            <a:r>
              <a:rPr lang="en-US" sz="1200" dirty="0"/>
              <a:t>Copyright © 2021, Kelly Knight , All Rights Reserved</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6EE2E7E0-6850-4085-8543-57ECA5EC526A}"/>
              </a:ext>
            </a:extLst>
          </p:cNvPr>
          <p:cNvSpPr>
            <a:spLocks noGrp="1" noRot="1" noChangeArrowheads="1"/>
          </p:cNvSpPr>
          <p:nvPr>
            <p:ph type="title"/>
          </p:nvPr>
        </p:nvSpPr>
        <p:spPr/>
        <p:txBody>
          <a:bodyPr/>
          <a:lstStyle/>
          <a:p>
            <a:pPr eaLnBrk="1" hangingPunct="1">
              <a:defRPr/>
            </a:pPr>
            <a:r>
              <a:rPr lang="en-US" b="1" dirty="0">
                <a:ea typeface="ＭＳ Ｐゴシック" pitchFamily="34" charset="-128"/>
              </a:rPr>
              <a:t>Evidence From Crime Scene</a:t>
            </a:r>
          </a:p>
        </p:txBody>
      </p:sp>
      <p:sp>
        <p:nvSpPr>
          <p:cNvPr id="14339" name="Rectangle 3">
            <a:extLst>
              <a:ext uri="{FF2B5EF4-FFF2-40B4-BE49-F238E27FC236}">
                <a16:creationId xmlns:a16="http://schemas.microsoft.com/office/drawing/2014/main" id="{BDB10EF9-04E6-42D9-9988-7806572293DA}"/>
              </a:ext>
            </a:extLst>
          </p:cNvPr>
          <p:cNvSpPr>
            <a:spLocks noGrp="1" noRot="1" noChangeArrowheads="1"/>
          </p:cNvSpPr>
          <p:nvPr>
            <p:ph type="body" idx="1"/>
          </p:nvPr>
        </p:nvSpPr>
        <p:spPr/>
        <p:txBody>
          <a:bodyPr/>
          <a:lstStyle/>
          <a:p>
            <a:pPr eaLnBrk="1" hangingPunct="1">
              <a:defRPr/>
            </a:pPr>
            <a:r>
              <a:rPr lang="en-US" b="1" dirty="0">
                <a:ea typeface="ＭＳ Ｐゴシック" pitchFamily="34" charset="-128"/>
              </a:rPr>
              <a:t>What evidence was collected?</a:t>
            </a:r>
          </a:p>
          <a:p>
            <a:pPr eaLnBrk="1" hangingPunct="1">
              <a:defRPr/>
            </a:pPr>
            <a:r>
              <a:rPr lang="en-US" b="1" dirty="0">
                <a:ea typeface="ＭＳ Ｐゴシック" pitchFamily="34" charset="-128"/>
              </a:rPr>
              <a:t>Now let</a:t>
            </a:r>
            <a:r>
              <a:rPr lang="ja-JP" altLang="en-US" b="1">
                <a:ea typeface="ＭＳ Ｐゴシック" pitchFamily="34" charset="-128"/>
              </a:rPr>
              <a:t>’</a:t>
            </a:r>
            <a:r>
              <a:rPr lang="en-US" altLang="ja-JP" b="1" dirty="0">
                <a:ea typeface="ＭＳ Ｐゴシック" pitchFamily="34" charset="-128"/>
              </a:rPr>
              <a:t>s look at the results!!</a:t>
            </a:r>
            <a:endParaRPr lang="en-US" b="1" dirty="0">
              <a:ea typeface="ＭＳ Ｐゴシック" pitchFamily="34" charset="-128"/>
            </a:endParaRPr>
          </a:p>
        </p:txBody>
      </p:sp>
      <p:sp>
        <p:nvSpPr>
          <p:cNvPr id="5" name="TextBox 4">
            <a:extLst>
              <a:ext uri="{FF2B5EF4-FFF2-40B4-BE49-F238E27FC236}">
                <a16:creationId xmlns:a16="http://schemas.microsoft.com/office/drawing/2014/main" id="{6AEAC6D9-1BE0-0840-9FE8-8819692AA18E}"/>
              </a:ext>
            </a:extLst>
          </p:cNvPr>
          <p:cNvSpPr txBox="1"/>
          <p:nvPr/>
        </p:nvSpPr>
        <p:spPr>
          <a:xfrm>
            <a:off x="5399513" y="6540500"/>
            <a:ext cx="3744487" cy="276999"/>
          </a:xfrm>
          <a:prstGeom prst="rect">
            <a:avLst/>
          </a:prstGeom>
          <a:noFill/>
        </p:spPr>
        <p:txBody>
          <a:bodyPr wrap="none" rtlCol="0">
            <a:spAutoFit/>
          </a:bodyPr>
          <a:lstStyle/>
          <a:p>
            <a:r>
              <a:rPr lang="en-US" sz="1200" dirty="0"/>
              <a:t>Copyright © 2021, Kelly Knight , All Rights Reserved</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9" name="Rectangle 11">
            <a:extLst>
              <a:ext uri="{FF2B5EF4-FFF2-40B4-BE49-F238E27FC236}">
                <a16:creationId xmlns:a16="http://schemas.microsoft.com/office/drawing/2014/main" id="{C2A6C397-534C-4BEE-A67B-B9324720CE34}"/>
              </a:ext>
            </a:extLst>
          </p:cNvPr>
          <p:cNvSpPr>
            <a:spLocks noGrp="1" noRot="1" noChangeArrowheads="1"/>
          </p:cNvSpPr>
          <p:nvPr>
            <p:ph type="title"/>
          </p:nvPr>
        </p:nvSpPr>
        <p:spPr/>
        <p:txBody>
          <a:bodyPr/>
          <a:lstStyle/>
          <a:p>
            <a:pPr eaLnBrk="1" hangingPunct="1">
              <a:defRPr/>
            </a:pPr>
            <a:r>
              <a:rPr lang="en-US" b="1" dirty="0">
                <a:ea typeface="ＭＳ Ｐゴシック" pitchFamily="34" charset="-128"/>
              </a:rPr>
              <a:t>The Suspects</a:t>
            </a:r>
          </a:p>
        </p:txBody>
      </p:sp>
      <p:sp>
        <p:nvSpPr>
          <p:cNvPr id="2" name="Content Placeholder 1">
            <a:extLst>
              <a:ext uri="{FF2B5EF4-FFF2-40B4-BE49-F238E27FC236}">
                <a16:creationId xmlns:a16="http://schemas.microsoft.com/office/drawing/2014/main" id="{8A69449B-E8B2-7B40-8A06-56D94AE877E6}"/>
              </a:ext>
            </a:extLst>
          </p:cNvPr>
          <p:cNvSpPr>
            <a:spLocks noGrp="1"/>
          </p:cNvSpPr>
          <p:nvPr>
            <p:ph idx="1"/>
          </p:nvPr>
        </p:nvSpPr>
        <p:spPr/>
        <p:txBody>
          <a:bodyPr/>
          <a:lstStyle/>
          <a:p>
            <a:endParaRPr lang="en-US"/>
          </a:p>
        </p:txBody>
      </p:sp>
      <p:sp>
        <p:nvSpPr>
          <p:cNvPr id="18438" name="TextBox 6">
            <a:extLst>
              <a:ext uri="{FF2B5EF4-FFF2-40B4-BE49-F238E27FC236}">
                <a16:creationId xmlns:a16="http://schemas.microsoft.com/office/drawing/2014/main" id="{1A68D67E-1F2D-4ECD-9CEE-9216FD81F994}"/>
              </a:ext>
            </a:extLst>
          </p:cNvPr>
          <p:cNvSpPr txBox="1">
            <a:spLocks noChangeArrowheads="1"/>
          </p:cNvSpPr>
          <p:nvPr/>
        </p:nvSpPr>
        <p:spPr bwMode="auto">
          <a:xfrm>
            <a:off x="762000" y="3886200"/>
            <a:ext cx="14636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b="1"/>
              <a:t>SUSPECT 1</a:t>
            </a:r>
          </a:p>
        </p:txBody>
      </p:sp>
      <p:sp>
        <p:nvSpPr>
          <p:cNvPr id="18439" name="TextBox 9">
            <a:extLst>
              <a:ext uri="{FF2B5EF4-FFF2-40B4-BE49-F238E27FC236}">
                <a16:creationId xmlns:a16="http://schemas.microsoft.com/office/drawing/2014/main" id="{07386B04-D4EF-4835-96A6-A4F05A830ACA}"/>
              </a:ext>
            </a:extLst>
          </p:cNvPr>
          <p:cNvSpPr txBox="1">
            <a:spLocks noChangeArrowheads="1"/>
          </p:cNvSpPr>
          <p:nvPr/>
        </p:nvSpPr>
        <p:spPr bwMode="auto">
          <a:xfrm>
            <a:off x="3505200" y="3048000"/>
            <a:ext cx="14668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b="1"/>
              <a:t>SUSPECT 2</a:t>
            </a:r>
          </a:p>
        </p:txBody>
      </p:sp>
      <p:sp>
        <p:nvSpPr>
          <p:cNvPr id="18440" name="TextBox 10">
            <a:extLst>
              <a:ext uri="{FF2B5EF4-FFF2-40B4-BE49-F238E27FC236}">
                <a16:creationId xmlns:a16="http://schemas.microsoft.com/office/drawing/2014/main" id="{5F6F3408-BCC6-4CF8-8522-9C18857F9B6E}"/>
              </a:ext>
            </a:extLst>
          </p:cNvPr>
          <p:cNvSpPr txBox="1">
            <a:spLocks noChangeArrowheads="1"/>
          </p:cNvSpPr>
          <p:nvPr/>
        </p:nvSpPr>
        <p:spPr bwMode="auto">
          <a:xfrm>
            <a:off x="6705600" y="3886200"/>
            <a:ext cx="14668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b="1"/>
              <a:t>SUSPECT 3</a:t>
            </a:r>
          </a:p>
        </p:txBody>
      </p:sp>
      <p:sp>
        <p:nvSpPr>
          <p:cNvPr id="9" name="TextBox 8">
            <a:extLst>
              <a:ext uri="{FF2B5EF4-FFF2-40B4-BE49-F238E27FC236}">
                <a16:creationId xmlns:a16="http://schemas.microsoft.com/office/drawing/2014/main" id="{9EC9DAD0-41D1-2C4D-BEE7-2662EC5F0FF4}"/>
              </a:ext>
            </a:extLst>
          </p:cNvPr>
          <p:cNvSpPr txBox="1"/>
          <p:nvPr/>
        </p:nvSpPr>
        <p:spPr>
          <a:xfrm>
            <a:off x="5399513" y="6540500"/>
            <a:ext cx="3744487" cy="276999"/>
          </a:xfrm>
          <a:prstGeom prst="rect">
            <a:avLst/>
          </a:prstGeom>
          <a:noFill/>
        </p:spPr>
        <p:txBody>
          <a:bodyPr wrap="none" rtlCol="0">
            <a:spAutoFit/>
          </a:bodyPr>
          <a:lstStyle/>
          <a:p>
            <a:r>
              <a:rPr lang="en-US" sz="1200" dirty="0"/>
              <a:t>Copyright © 2021, Kelly Knight , All Rights Reserved</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62" name="Rectangle 5">
            <a:extLst>
              <a:ext uri="{FF2B5EF4-FFF2-40B4-BE49-F238E27FC236}">
                <a16:creationId xmlns:a16="http://schemas.microsoft.com/office/drawing/2014/main" id="{756FCD04-D767-4158-9706-7CF9549D69E7}"/>
              </a:ext>
            </a:extLst>
          </p:cNvPr>
          <p:cNvSpPr>
            <a:spLocks noChangeArrowheads="1"/>
          </p:cNvSpPr>
          <p:nvPr/>
        </p:nvSpPr>
        <p:spPr bwMode="auto">
          <a:xfrm>
            <a:off x="3633788" y="5181600"/>
            <a:ext cx="1674812" cy="51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round/>
                <a:headEnd/>
                <a:tailEnd/>
              </a14:hiddenLine>
            </a:ext>
          </a:extLst>
        </p:spPr>
        <p:txBody>
          <a:bodyPr lIns="90000" tIns="45000" rIns="90000" bIns="45000"/>
          <a:lstStyle>
            <a:lvl1pPr>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1pPr>
            <a:lvl2pPr marL="742950" indent="-285750">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2pPr>
            <a:lvl3pPr marL="1143000" indent="-228600">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3pPr>
            <a:lvl4pPr marL="1600200" indent="-228600">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4pPr>
            <a:lvl5pPr marL="2057400" indent="-228600">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9pPr>
          </a:lstStyle>
          <a:p>
            <a:pPr algn="ctr"/>
            <a:r>
              <a:rPr lang="en-US" altLang="en-US" sz="2800">
                <a:latin typeface="Calibri" panose="020F0502020204030204" pitchFamily="34" charset="0"/>
              </a:rPr>
              <a:t>Loop</a:t>
            </a:r>
          </a:p>
        </p:txBody>
      </p:sp>
      <p:sp>
        <p:nvSpPr>
          <p:cNvPr id="19463" name="Rectangle 6">
            <a:extLst>
              <a:ext uri="{FF2B5EF4-FFF2-40B4-BE49-F238E27FC236}">
                <a16:creationId xmlns:a16="http://schemas.microsoft.com/office/drawing/2014/main" id="{C0367BE3-8828-49A1-B078-1857C0D09B55}"/>
              </a:ext>
            </a:extLst>
          </p:cNvPr>
          <p:cNvSpPr>
            <a:spLocks noChangeArrowheads="1"/>
          </p:cNvSpPr>
          <p:nvPr/>
        </p:nvSpPr>
        <p:spPr bwMode="auto">
          <a:xfrm>
            <a:off x="6567488" y="5181600"/>
            <a:ext cx="1751012" cy="51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round/>
                <a:headEnd/>
                <a:tailEnd/>
              </a14:hiddenLine>
            </a:ext>
          </a:extLst>
        </p:spPr>
        <p:txBody>
          <a:bodyPr lIns="90000" tIns="45000" rIns="90000" bIns="45000"/>
          <a:lstStyle>
            <a:lvl1pPr>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1pPr>
            <a:lvl2pPr marL="742950" indent="-285750">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2pPr>
            <a:lvl3pPr marL="1143000" indent="-228600">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3pPr>
            <a:lvl4pPr marL="1600200" indent="-228600">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4pPr>
            <a:lvl5pPr marL="2057400" indent="-228600">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9pPr>
          </a:lstStyle>
          <a:p>
            <a:pPr algn="ctr"/>
            <a:r>
              <a:rPr lang="en-US" altLang="en-US" sz="2800">
                <a:latin typeface="Calibri" panose="020F0502020204030204" pitchFamily="34" charset="0"/>
              </a:rPr>
              <a:t>Whorl</a:t>
            </a:r>
          </a:p>
        </p:txBody>
      </p:sp>
      <p:sp>
        <p:nvSpPr>
          <p:cNvPr id="19464" name="Rectangle 7">
            <a:extLst>
              <a:ext uri="{FF2B5EF4-FFF2-40B4-BE49-F238E27FC236}">
                <a16:creationId xmlns:a16="http://schemas.microsoft.com/office/drawing/2014/main" id="{9477CCD1-1D19-4125-B23C-310B6E390433}"/>
              </a:ext>
            </a:extLst>
          </p:cNvPr>
          <p:cNvSpPr>
            <a:spLocks noChangeArrowheads="1"/>
          </p:cNvSpPr>
          <p:nvPr/>
        </p:nvSpPr>
        <p:spPr bwMode="auto">
          <a:xfrm>
            <a:off x="774700" y="5181600"/>
            <a:ext cx="1598613" cy="51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round/>
                <a:headEnd/>
                <a:tailEnd/>
              </a14:hiddenLine>
            </a:ext>
          </a:extLst>
        </p:spPr>
        <p:txBody>
          <a:bodyPr lIns="90000" tIns="45000" rIns="90000" bIns="45000"/>
          <a:lstStyle>
            <a:lvl1pPr>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1pPr>
            <a:lvl2pPr marL="742950" indent="-285750">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2pPr>
            <a:lvl3pPr marL="1143000" indent="-228600">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3pPr>
            <a:lvl4pPr marL="1600200" indent="-228600">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4pPr>
            <a:lvl5pPr marL="2057400" indent="-228600">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tabLst>
                <a:tab pos="457200" algn="l"/>
                <a:tab pos="914400" algn="l"/>
                <a:tab pos="1371600" algn="l"/>
              </a:tabLst>
              <a:defRPr>
                <a:solidFill>
                  <a:schemeClr val="tx1"/>
                </a:solidFill>
                <a:latin typeface="Arial" panose="020B0604020202020204" pitchFamily="34" charset="0"/>
                <a:ea typeface="ＭＳ Ｐゴシック" panose="020B0600070205080204" pitchFamily="34" charset="-128"/>
              </a:defRPr>
            </a:lvl9pPr>
          </a:lstStyle>
          <a:p>
            <a:pPr algn="ctr"/>
            <a:r>
              <a:rPr lang="en-US" altLang="en-US" sz="2800">
                <a:latin typeface="Calibri" panose="020F0502020204030204" pitchFamily="34" charset="0"/>
              </a:rPr>
              <a:t>Arch</a:t>
            </a:r>
          </a:p>
        </p:txBody>
      </p:sp>
      <p:sp>
        <p:nvSpPr>
          <p:cNvPr id="9" name="TextBox 8">
            <a:extLst>
              <a:ext uri="{FF2B5EF4-FFF2-40B4-BE49-F238E27FC236}">
                <a16:creationId xmlns:a16="http://schemas.microsoft.com/office/drawing/2014/main" id="{0D48B86C-7910-5B40-A0AD-60A7F38B75CB}"/>
              </a:ext>
            </a:extLst>
          </p:cNvPr>
          <p:cNvSpPr txBox="1"/>
          <p:nvPr/>
        </p:nvSpPr>
        <p:spPr>
          <a:xfrm>
            <a:off x="5399513" y="6540500"/>
            <a:ext cx="3744487" cy="276999"/>
          </a:xfrm>
          <a:prstGeom prst="rect">
            <a:avLst/>
          </a:prstGeom>
          <a:noFill/>
        </p:spPr>
        <p:txBody>
          <a:bodyPr wrap="none" rtlCol="0">
            <a:spAutoFit/>
          </a:bodyPr>
          <a:lstStyle/>
          <a:p>
            <a:r>
              <a:rPr lang="en-US" sz="1200" dirty="0"/>
              <a:t>Copyright © 2021, Kelly Knight , All Rights Reserved</a:t>
            </a:r>
          </a:p>
        </p:txBody>
      </p:sp>
      <p:sp>
        <p:nvSpPr>
          <p:cNvPr id="4" name="Title 3">
            <a:extLst>
              <a:ext uri="{FF2B5EF4-FFF2-40B4-BE49-F238E27FC236}">
                <a16:creationId xmlns:a16="http://schemas.microsoft.com/office/drawing/2014/main" id="{D03DA876-86FD-0448-AD17-8C491DD2D0AD}"/>
              </a:ext>
            </a:extLst>
          </p:cNvPr>
          <p:cNvSpPr>
            <a:spLocks noGrp="1"/>
          </p:cNvSpPr>
          <p:nvPr>
            <p:ph type="title"/>
          </p:nvPr>
        </p:nvSpPr>
        <p:spPr/>
        <p:txBody>
          <a:bodyPr/>
          <a:lstStyle/>
          <a:p>
            <a:r>
              <a:rPr lang="en-US" b="1" dirty="0"/>
              <a:t>Fingerprint Classification</a:t>
            </a:r>
          </a:p>
        </p:txBody>
      </p:sp>
      <p:sp>
        <p:nvSpPr>
          <p:cNvPr id="5" name="Content Placeholder 4">
            <a:extLst>
              <a:ext uri="{FF2B5EF4-FFF2-40B4-BE49-F238E27FC236}">
                <a16:creationId xmlns:a16="http://schemas.microsoft.com/office/drawing/2014/main" id="{95A5E437-E27E-D14F-95AF-5E06CABE1027}"/>
              </a:ext>
            </a:extLst>
          </p:cNvPr>
          <p:cNvSpPr>
            <a:spLocks noGrp="1"/>
          </p:cNvSpPr>
          <p:nvPr>
            <p:ph idx="1"/>
          </p:nvPr>
        </p:nvSpPr>
        <p:spPr/>
        <p:txBody>
          <a:bodyPr/>
          <a:lstStyle/>
          <a:p>
            <a:endParaRPr lang="en-US"/>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362C599-8E7F-0745-92BD-625DACE21790}"/>
              </a:ext>
            </a:extLst>
          </p:cNvPr>
          <p:cNvSpPr txBox="1"/>
          <p:nvPr/>
        </p:nvSpPr>
        <p:spPr>
          <a:xfrm>
            <a:off x="5399513" y="6540500"/>
            <a:ext cx="3744487" cy="276999"/>
          </a:xfrm>
          <a:prstGeom prst="rect">
            <a:avLst/>
          </a:prstGeom>
          <a:noFill/>
        </p:spPr>
        <p:txBody>
          <a:bodyPr wrap="none" rtlCol="0">
            <a:spAutoFit/>
          </a:bodyPr>
          <a:lstStyle/>
          <a:p>
            <a:r>
              <a:rPr lang="en-US" sz="1200" dirty="0"/>
              <a:t>Copyright © 2021, Kelly Knight , All Rights Reserved</a:t>
            </a:r>
          </a:p>
        </p:txBody>
      </p:sp>
      <p:sp>
        <p:nvSpPr>
          <p:cNvPr id="2" name="Title 1">
            <a:extLst>
              <a:ext uri="{FF2B5EF4-FFF2-40B4-BE49-F238E27FC236}">
                <a16:creationId xmlns:a16="http://schemas.microsoft.com/office/drawing/2014/main" id="{8C827585-8AC6-BC4B-9657-B9D1D81CC068}"/>
              </a:ext>
            </a:extLst>
          </p:cNvPr>
          <p:cNvSpPr>
            <a:spLocks noGrp="1"/>
          </p:cNvSpPr>
          <p:nvPr>
            <p:ph type="title"/>
          </p:nvPr>
        </p:nvSpPr>
        <p:spPr/>
        <p:txBody>
          <a:bodyPr/>
          <a:lstStyle/>
          <a:p>
            <a:r>
              <a:rPr lang="en-US" b="1" dirty="0"/>
              <a:t>Minutiae</a:t>
            </a:r>
          </a:p>
        </p:txBody>
      </p:sp>
      <p:sp>
        <p:nvSpPr>
          <p:cNvPr id="4" name="Content Placeholder 3">
            <a:extLst>
              <a:ext uri="{FF2B5EF4-FFF2-40B4-BE49-F238E27FC236}">
                <a16:creationId xmlns:a16="http://schemas.microsoft.com/office/drawing/2014/main" id="{EB2C4717-C786-BE4C-8F96-9F4DC244B986}"/>
              </a:ext>
            </a:extLst>
          </p:cNvPr>
          <p:cNvSpPr>
            <a:spLocks noGrp="1"/>
          </p:cNvSpPr>
          <p:nvPr>
            <p:ph idx="1"/>
          </p:nvPr>
        </p:nvSpPr>
        <p:spPr/>
        <p:txBody>
          <a:bodyPr/>
          <a:lstStyle/>
          <a:p>
            <a:pPr>
              <a:buSzPct val="45000"/>
              <a:buFont typeface="Wingdings" panose="05000000000000000000" pitchFamily="2" charset="2"/>
              <a:buChar char="l"/>
            </a:pPr>
            <a:r>
              <a:rPr lang="en-US" altLang="en-US" dirty="0">
                <a:latin typeface="Century Gothic" panose="020B0502020202020204" pitchFamily="34" charset="0"/>
              </a:rPr>
              <a:t>Characteristics that make each individual fingerprint unique</a:t>
            </a:r>
          </a:p>
          <a:p>
            <a:pPr>
              <a:buSzPct val="45000"/>
              <a:buFont typeface="Wingdings" panose="05000000000000000000" pitchFamily="2" charset="2"/>
              <a:buChar char="l"/>
            </a:pPr>
            <a:r>
              <a:rPr lang="en-US" altLang="en-US" dirty="0">
                <a:latin typeface="Century Gothic" panose="020B0502020202020204" pitchFamily="34" charset="0"/>
              </a:rPr>
              <a:t>Investigators compare these minutiae to match unknown fingerprints at crime scenes.</a:t>
            </a:r>
          </a:p>
          <a:p>
            <a:endParaRPr lang="en-US"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9" name="Rectangle 7">
            <a:extLst>
              <a:ext uri="{FF2B5EF4-FFF2-40B4-BE49-F238E27FC236}">
                <a16:creationId xmlns:a16="http://schemas.microsoft.com/office/drawing/2014/main" id="{193C2A42-8DB8-4ECE-8F63-8F7AB424A9D5}"/>
              </a:ext>
            </a:extLst>
          </p:cNvPr>
          <p:cNvSpPr>
            <a:spLocks noGrp="1" noChangeArrowheads="1"/>
          </p:cNvSpPr>
          <p:nvPr>
            <p:ph type="title"/>
          </p:nvPr>
        </p:nvSpPr>
        <p:spPr/>
        <p:txBody>
          <a:bodyPr/>
          <a:lstStyle/>
          <a:p>
            <a:pPr eaLnBrk="1" hangingPunct="1">
              <a:defRPr/>
            </a:pPr>
            <a:r>
              <a:rPr lang="en-US" sz="4000" b="1" dirty="0">
                <a:latin typeface=""/>
                <a:ea typeface="ＭＳ Ｐゴシック" pitchFamily="34" charset="-128"/>
              </a:rPr>
              <a:t>What do you know about forensics???</a:t>
            </a:r>
          </a:p>
        </p:txBody>
      </p:sp>
      <p:sp>
        <p:nvSpPr>
          <p:cNvPr id="7" name="TextBox 6">
            <a:extLst>
              <a:ext uri="{FF2B5EF4-FFF2-40B4-BE49-F238E27FC236}">
                <a16:creationId xmlns:a16="http://schemas.microsoft.com/office/drawing/2014/main" id="{8276E01F-8E3A-6843-8067-6B5A85AE1C83}"/>
              </a:ext>
            </a:extLst>
          </p:cNvPr>
          <p:cNvSpPr txBox="1"/>
          <p:nvPr/>
        </p:nvSpPr>
        <p:spPr>
          <a:xfrm>
            <a:off x="5399513" y="6540500"/>
            <a:ext cx="3744487" cy="276999"/>
          </a:xfrm>
          <a:prstGeom prst="rect">
            <a:avLst/>
          </a:prstGeom>
          <a:noFill/>
        </p:spPr>
        <p:txBody>
          <a:bodyPr wrap="none" rtlCol="0">
            <a:spAutoFit/>
          </a:bodyPr>
          <a:lstStyle/>
          <a:p>
            <a:r>
              <a:rPr lang="en-US" sz="1200" dirty="0"/>
              <a:t>Copyright © 2021, Kelly Knight , All Rights Reserved</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81A77-8DE1-4E68-B78F-22CD210D576A}"/>
              </a:ext>
            </a:extLst>
          </p:cNvPr>
          <p:cNvSpPr>
            <a:spLocks noGrp="1"/>
          </p:cNvSpPr>
          <p:nvPr>
            <p:ph type="title"/>
          </p:nvPr>
        </p:nvSpPr>
        <p:spPr/>
        <p:txBody>
          <a:bodyPr/>
          <a:lstStyle/>
          <a:p>
            <a:pPr>
              <a:defRPr/>
            </a:pPr>
            <a:r>
              <a:rPr lang="en-US" b="1" dirty="0"/>
              <a:t>Fingerprint Results</a:t>
            </a:r>
          </a:p>
        </p:txBody>
      </p:sp>
      <p:graphicFrame>
        <p:nvGraphicFramePr>
          <p:cNvPr id="4" name="Content Placeholder 3">
            <a:extLst>
              <a:ext uri="{FF2B5EF4-FFF2-40B4-BE49-F238E27FC236}">
                <a16:creationId xmlns:a16="http://schemas.microsoft.com/office/drawing/2014/main" id="{388A4953-4BB9-4638-BB80-DDC8BFE1E992}"/>
              </a:ext>
            </a:extLst>
          </p:cNvPr>
          <p:cNvGraphicFramePr>
            <a:graphicFrameLocks noGrp="1"/>
          </p:cNvGraphicFramePr>
          <p:nvPr>
            <p:ph idx="1"/>
            <p:extLst>
              <p:ext uri="{D42A27DB-BD31-4B8C-83A1-F6EECF244321}">
                <p14:modId xmlns:p14="http://schemas.microsoft.com/office/powerpoint/2010/main" val="2869493340"/>
              </p:ext>
            </p:extLst>
          </p:nvPr>
        </p:nvGraphicFramePr>
        <p:xfrm>
          <a:off x="2362200" y="1676400"/>
          <a:ext cx="4270376" cy="3114674"/>
        </p:xfrm>
        <a:graphic>
          <a:graphicData uri="http://schemas.openxmlformats.org/drawingml/2006/table">
            <a:tbl>
              <a:tblPr firstRow="1" bandRow="1">
                <a:tableStyleId>{5C22544A-7EE6-4342-B048-85BDC9FD1C3A}</a:tableStyleId>
              </a:tblPr>
              <a:tblGrid>
                <a:gridCol w="2135188">
                  <a:extLst>
                    <a:ext uri="{9D8B030D-6E8A-4147-A177-3AD203B41FA5}">
                      <a16:colId xmlns:a16="http://schemas.microsoft.com/office/drawing/2014/main" val="20000"/>
                    </a:ext>
                  </a:extLst>
                </a:gridCol>
                <a:gridCol w="2135188">
                  <a:extLst>
                    <a:ext uri="{9D8B030D-6E8A-4147-A177-3AD203B41FA5}">
                      <a16:colId xmlns:a16="http://schemas.microsoft.com/office/drawing/2014/main" val="20001"/>
                    </a:ext>
                  </a:extLst>
                </a:gridCol>
              </a:tblGrid>
              <a:tr h="370916">
                <a:tc>
                  <a:txBody>
                    <a:bodyPr/>
                    <a:lstStyle/>
                    <a:p>
                      <a:r>
                        <a:rPr lang="en-US" sz="1800" dirty="0"/>
                        <a:t>Suspect</a:t>
                      </a:r>
                    </a:p>
                  </a:txBody>
                  <a:tcPr marT="45729" marB="45729"/>
                </a:tc>
                <a:tc>
                  <a:txBody>
                    <a:bodyPr/>
                    <a:lstStyle/>
                    <a:p>
                      <a:r>
                        <a:rPr lang="en-US" sz="1800" dirty="0"/>
                        <a:t>Suspect Profile</a:t>
                      </a:r>
                    </a:p>
                  </a:txBody>
                  <a:tcPr marT="45729" marB="45729"/>
                </a:tc>
                <a:extLst>
                  <a:ext uri="{0D108BD9-81ED-4DB2-BD59-A6C34878D82A}">
                    <a16:rowId xmlns:a16="http://schemas.microsoft.com/office/drawing/2014/main" val="10000"/>
                  </a:ext>
                </a:extLst>
              </a:tr>
              <a:tr h="914586">
                <a:tc>
                  <a:txBody>
                    <a:bodyPr/>
                    <a:lstStyle/>
                    <a:p>
                      <a:r>
                        <a:rPr lang="en-US" sz="1800" dirty="0"/>
                        <a:t>1:</a:t>
                      </a:r>
                    </a:p>
                    <a:p>
                      <a:endParaRPr lang="en-US" sz="1800" dirty="0"/>
                    </a:p>
                    <a:p>
                      <a:endParaRPr lang="en-US" sz="1800" dirty="0"/>
                    </a:p>
                  </a:txBody>
                  <a:tcPr marT="45729" marB="45729"/>
                </a:tc>
                <a:tc>
                  <a:txBody>
                    <a:bodyPr/>
                    <a:lstStyle/>
                    <a:p>
                      <a:endParaRPr lang="en-US" sz="1800" dirty="0"/>
                    </a:p>
                  </a:txBody>
                  <a:tcPr marT="45729" marB="45729"/>
                </a:tc>
                <a:extLst>
                  <a:ext uri="{0D108BD9-81ED-4DB2-BD59-A6C34878D82A}">
                    <a16:rowId xmlns:a16="http://schemas.microsoft.com/office/drawing/2014/main" val="10001"/>
                  </a:ext>
                </a:extLst>
              </a:tr>
              <a:tr h="914586">
                <a:tc>
                  <a:txBody>
                    <a:bodyPr/>
                    <a:lstStyle/>
                    <a:p>
                      <a:r>
                        <a:rPr lang="en-US" sz="1800" dirty="0"/>
                        <a:t>2:</a:t>
                      </a:r>
                    </a:p>
                    <a:p>
                      <a:endParaRPr lang="en-US" sz="1800" dirty="0"/>
                    </a:p>
                    <a:p>
                      <a:endParaRPr lang="en-US" sz="1800" dirty="0"/>
                    </a:p>
                  </a:txBody>
                  <a:tcPr marT="45729" marB="45729"/>
                </a:tc>
                <a:tc>
                  <a:txBody>
                    <a:bodyPr/>
                    <a:lstStyle/>
                    <a:p>
                      <a:endParaRPr lang="en-US" sz="1800" dirty="0"/>
                    </a:p>
                  </a:txBody>
                  <a:tcPr marT="45729" marB="45729"/>
                </a:tc>
                <a:extLst>
                  <a:ext uri="{0D108BD9-81ED-4DB2-BD59-A6C34878D82A}">
                    <a16:rowId xmlns:a16="http://schemas.microsoft.com/office/drawing/2014/main" val="10002"/>
                  </a:ext>
                </a:extLst>
              </a:tr>
              <a:tr h="914586">
                <a:tc>
                  <a:txBody>
                    <a:bodyPr/>
                    <a:lstStyle/>
                    <a:p>
                      <a:r>
                        <a:rPr lang="en-US" sz="1800" dirty="0"/>
                        <a:t>3:</a:t>
                      </a:r>
                    </a:p>
                    <a:p>
                      <a:endParaRPr lang="en-US" sz="1800" dirty="0"/>
                    </a:p>
                    <a:p>
                      <a:endParaRPr lang="en-US" sz="1800" dirty="0"/>
                    </a:p>
                  </a:txBody>
                  <a:tcPr marT="45729" marB="45729"/>
                </a:tc>
                <a:tc>
                  <a:txBody>
                    <a:bodyPr/>
                    <a:lstStyle/>
                    <a:p>
                      <a:endParaRPr lang="en-US" sz="1800" dirty="0"/>
                    </a:p>
                    <a:p>
                      <a:endParaRPr lang="en-US" sz="1800" dirty="0"/>
                    </a:p>
                  </a:txBody>
                  <a:tcPr marT="45729" marB="45729"/>
                </a:tc>
                <a:extLst>
                  <a:ext uri="{0D108BD9-81ED-4DB2-BD59-A6C34878D82A}">
                    <a16:rowId xmlns:a16="http://schemas.microsoft.com/office/drawing/2014/main" val="10003"/>
                  </a:ext>
                </a:extLst>
              </a:tr>
            </a:tbl>
          </a:graphicData>
        </a:graphic>
      </p:graphicFrame>
      <p:sp>
        <p:nvSpPr>
          <p:cNvPr id="10" name="TextBox 9">
            <a:extLst>
              <a:ext uri="{FF2B5EF4-FFF2-40B4-BE49-F238E27FC236}">
                <a16:creationId xmlns:a16="http://schemas.microsoft.com/office/drawing/2014/main" id="{098BDB95-132C-2944-AB37-0400B40B6106}"/>
              </a:ext>
            </a:extLst>
          </p:cNvPr>
          <p:cNvSpPr txBox="1"/>
          <p:nvPr/>
        </p:nvSpPr>
        <p:spPr>
          <a:xfrm>
            <a:off x="5399513" y="6540500"/>
            <a:ext cx="3744487" cy="276999"/>
          </a:xfrm>
          <a:prstGeom prst="rect">
            <a:avLst/>
          </a:prstGeom>
          <a:noFill/>
        </p:spPr>
        <p:txBody>
          <a:bodyPr wrap="none" rtlCol="0">
            <a:spAutoFit/>
          </a:bodyPr>
          <a:lstStyle/>
          <a:p>
            <a:r>
              <a:rPr lang="en-US" sz="1200" dirty="0"/>
              <a:t>Copyright © 2021, Kelly Knight , All Rights Reserved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104B7-40CC-4504-9CE4-23D87E90EB5D}"/>
              </a:ext>
            </a:extLst>
          </p:cNvPr>
          <p:cNvSpPr>
            <a:spLocks noGrp="1"/>
          </p:cNvSpPr>
          <p:nvPr>
            <p:ph type="title"/>
          </p:nvPr>
        </p:nvSpPr>
        <p:spPr/>
        <p:txBody>
          <a:bodyPr/>
          <a:lstStyle/>
          <a:p>
            <a:pPr>
              <a:defRPr/>
            </a:pPr>
            <a:r>
              <a:rPr lang="en-US" b="1" dirty="0"/>
              <a:t>DNA Results</a:t>
            </a:r>
          </a:p>
        </p:txBody>
      </p:sp>
      <p:graphicFrame>
        <p:nvGraphicFramePr>
          <p:cNvPr id="4" name="Content Placeholder 3">
            <a:extLst>
              <a:ext uri="{FF2B5EF4-FFF2-40B4-BE49-F238E27FC236}">
                <a16:creationId xmlns:a16="http://schemas.microsoft.com/office/drawing/2014/main" id="{E046D6DB-5313-482D-8C35-8CBB3ACE48F6}"/>
              </a:ext>
            </a:extLst>
          </p:cNvPr>
          <p:cNvGraphicFramePr>
            <a:graphicFrameLocks noGrp="1"/>
          </p:cNvGraphicFramePr>
          <p:nvPr>
            <p:ph idx="1"/>
            <p:extLst>
              <p:ext uri="{D42A27DB-BD31-4B8C-83A1-F6EECF244321}">
                <p14:modId xmlns:p14="http://schemas.microsoft.com/office/powerpoint/2010/main" val="1581466279"/>
              </p:ext>
            </p:extLst>
          </p:nvPr>
        </p:nvGraphicFramePr>
        <p:xfrm>
          <a:off x="301625" y="1533527"/>
          <a:ext cx="8540752" cy="4943473"/>
        </p:xfrm>
        <a:graphic>
          <a:graphicData uri="http://schemas.openxmlformats.org/drawingml/2006/table">
            <a:tbl>
              <a:tblPr firstRow="1" bandRow="1">
                <a:tableStyleId>{5C22544A-7EE6-4342-B048-85BDC9FD1C3A}</a:tableStyleId>
              </a:tblPr>
              <a:tblGrid>
                <a:gridCol w="2135188">
                  <a:extLst>
                    <a:ext uri="{9D8B030D-6E8A-4147-A177-3AD203B41FA5}">
                      <a16:colId xmlns:a16="http://schemas.microsoft.com/office/drawing/2014/main" val="20000"/>
                    </a:ext>
                  </a:extLst>
                </a:gridCol>
                <a:gridCol w="2135188">
                  <a:extLst>
                    <a:ext uri="{9D8B030D-6E8A-4147-A177-3AD203B41FA5}">
                      <a16:colId xmlns:a16="http://schemas.microsoft.com/office/drawing/2014/main" val="20001"/>
                    </a:ext>
                  </a:extLst>
                </a:gridCol>
                <a:gridCol w="2135188">
                  <a:extLst>
                    <a:ext uri="{9D8B030D-6E8A-4147-A177-3AD203B41FA5}">
                      <a16:colId xmlns:a16="http://schemas.microsoft.com/office/drawing/2014/main" val="20002"/>
                    </a:ext>
                  </a:extLst>
                </a:gridCol>
                <a:gridCol w="2135188">
                  <a:extLst>
                    <a:ext uri="{9D8B030D-6E8A-4147-A177-3AD203B41FA5}">
                      <a16:colId xmlns:a16="http://schemas.microsoft.com/office/drawing/2014/main" val="20003"/>
                    </a:ext>
                  </a:extLst>
                </a:gridCol>
              </a:tblGrid>
              <a:tr h="370888">
                <a:tc>
                  <a:txBody>
                    <a:bodyPr/>
                    <a:lstStyle/>
                    <a:p>
                      <a:r>
                        <a:rPr lang="en-US" sz="1800" dirty="0"/>
                        <a:t>Evidence</a:t>
                      </a:r>
                    </a:p>
                  </a:txBody>
                  <a:tcPr marT="45726" marB="45726"/>
                </a:tc>
                <a:tc>
                  <a:txBody>
                    <a:bodyPr/>
                    <a:lstStyle/>
                    <a:p>
                      <a:r>
                        <a:rPr lang="en-US" sz="1800" dirty="0"/>
                        <a:t>Evidence Profile</a:t>
                      </a:r>
                    </a:p>
                  </a:txBody>
                  <a:tcPr marT="45726" marB="45726"/>
                </a:tc>
                <a:tc>
                  <a:txBody>
                    <a:bodyPr/>
                    <a:lstStyle/>
                    <a:p>
                      <a:r>
                        <a:rPr lang="en-US" sz="1800" dirty="0"/>
                        <a:t>Suspect</a:t>
                      </a:r>
                    </a:p>
                  </a:txBody>
                  <a:tcPr marT="45726" marB="45726"/>
                </a:tc>
                <a:tc>
                  <a:txBody>
                    <a:bodyPr/>
                    <a:lstStyle/>
                    <a:p>
                      <a:r>
                        <a:rPr lang="en-US" sz="1800" dirty="0"/>
                        <a:t>Suspect Profile</a:t>
                      </a:r>
                    </a:p>
                  </a:txBody>
                  <a:tcPr marT="45726" marB="45726"/>
                </a:tc>
                <a:extLst>
                  <a:ext uri="{0D108BD9-81ED-4DB2-BD59-A6C34878D82A}">
                    <a16:rowId xmlns:a16="http://schemas.microsoft.com/office/drawing/2014/main" val="10000"/>
                  </a:ext>
                </a:extLst>
              </a:tr>
              <a:tr h="914517">
                <a:tc>
                  <a:txBody>
                    <a:bodyPr/>
                    <a:lstStyle/>
                    <a:p>
                      <a:endParaRPr lang="en-US" sz="1800" dirty="0"/>
                    </a:p>
                    <a:p>
                      <a:r>
                        <a:rPr lang="en-US" sz="1800" dirty="0"/>
                        <a:t>Drink</a:t>
                      </a:r>
                    </a:p>
                    <a:p>
                      <a:endParaRPr lang="en-US" sz="1800" dirty="0"/>
                    </a:p>
                  </a:txBody>
                  <a:tcPr marT="45726" marB="45726"/>
                </a:tc>
                <a:tc>
                  <a:txBody>
                    <a:bodyPr/>
                    <a:lstStyle/>
                    <a:p>
                      <a:endParaRPr lang="en-US" sz="1800" dirty="0"/>
                    </a:p>
                    <a:p>
                      <a:r>
                        <a:rPr lang="en-US" sz="1800" dirty="0"/>
                        <a:t>9, 10</a:t>
                      </a:r>
                    </a:p>
                  </a:txBody>
                  <a:tcPr marT="45726" marB="45726"/>
                </a:tc>
                <a:tc>
                  <a:txBody>
                    <a:bodyPr/>
                    <a:lstStyle/>
                    <a:p>
                      <a:r>
                        <a:rPr lang="en-US" sz="1800" dirty="0"/>
                        <a:t>1:</a:t>
                      </a:r>
                    </a:p>
                  </a:txBody>
                  <a:tcPr marT="45726" marB="45726"/>
                </a:tc>
                <a:tc>
                  <a:txBody>
                    <a:bodyPr/>
                    <a:lstStyle/>
                    <a:p>
                      <a:endParaRPr lang="en-US" sz="1800" dirty="0"/>
                    </a:p>
                    <a:p>
                      <a:r>
                        <a:rPr lang="en-US" sz="1800" dirty="0"/>
                        <a:t>4, 5 </a:t>
                      </a:r>
                    </a:p>
                  </a:txBody>
                  <a:tcPr marT="45726" marB="45726"/>
                </a:tc>
                <a:extLst>
                  <a:ext uri="{0D108BD9-81ED-4DB2-BD59-A6C34878D82A}">
                    <a16:rowId xmlns:a16="http://schemas.microsoft.com/office/drawing/2014/main" val="10001"/>
                  </a:ext>
                </a:extLst>
              </a:tr>
              <a:tr h="914517">
                <a:tc>
                  <a:txBody>
                    <a:bodyPr/>
                    <a:lstStyle/>
                    <a:p>
                      <a:endParaRPr lang="en-US" sz="1800" dirty="0"/>
                    </a:p>
                    <a:p>
                      <a:r>
                        <a:rPr lang="en-US" sz="1800" dirty="0"/>
                        <a:t>Snack</a:t>
                      </a:r>
                    </a:p>
                    <a:p>
                      <a:endParaRPr lang="en-US" sz="1800" dirty="0"/>
                    </a:p>
                  </a:txBody>
                  <a:tcPr marT="45726" marB="45726"/>
                </a:tc>
                <a:tc>
                  <a:txBody>
                    <a:bodyPr/>
                    <a:lstStyle/>
                    <a:p>
                      <a:endParaRPr lang="en-US" sz="1800" dirty="0"/>
                    </a:p>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a:t>9, 10</a:t>
                      </a:r>
                    </a:p>
                    <a:p>
                      <a:endParaRPr lang="en-US" sz="1800" dirty="0"/>
                    </a:p>
                  </a:txBody>
                  <a:tcPr marT="45726" marB="45726"/>
                </a:tc>
                <a:tc>
                  <a:txBody>
                    <a:bodyPr/>
                    <a:lstStyle/>
                    <a:p>
                      <a:r>
                        <a:rPr lang="en-US" sz="1800" dirty="0"/>
                        <a:t>2:</a:t>
                      </a:r>
                    </a:p>
                  </a:txBody>
                  <a:tcPr marT="45726" marB="45726"/>
                </a:tc>
                <a:tc>
                  <a:txBody>
                    <a:bodyPr/>
                    <a:lstStyle/>
                    <a:p>
                      <a:endParaRPr lang="en-US" sz="1800" dirty="0"/>
                    </a:p>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a:t>9, 10</a:t>
                      </a:r>
                    </a:p>
                  </a:txBody>
                  <a:tcPr marT="45726" marB="45726"/>
                </a:tc>
                <a:extLst>
                  <a:ext uri="{0D108BD9-81ED-4DB2-BD59-A6C34878D82A}">
                    <a16:rowId xmlns:a16="http://schemas.microsoft.com/office/drawing/2014/main" val="10002"/>
                  </a:ext>
                </a:extLst>
              </a:tr>
              <a:tr h="914517">
                <a:tc>
                  <a:txBody>
                    <a:bodyPr/>
                    <a:lstStyle/>
                    <a:p>
                      <a:endParaRPr lang="en-US" sz="1800" dirty="0"/>
                    </a:p>
                    <a:p>
                      <a:r>
                        <a:rPr lang="en-US" sz="1800" dirty="0"/>
                        <a:t>Hat</a:t>
                      </a:r>
                    </a:p>
                    <a:p>
                      <a:endParaRPr lang="en-US" sz="1800" dirty="0"/>
                    </a:p>
                  </a:txBody>
                  <a:tcPr marT="45726" marB="45726"/>
                </a:tc>
                <a:tc>
                  <a:txBody>
                    <a:bodyPr/>
                    <a:lstStyle/>
                    <a:p>
                      <a:endParaRPr lang="en-US" sz="1800" dirty="0"/>
                    </a:p>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a:t>9, 10</a:t>
                      </a:r>
                    </a:p>
                    <a:p>
                      <a:endParaRPr lang="en-US" sz="1800" dirty="0"/>
                    </a:p>
                  </a:txBody>
                  <a:tcPr marT="45726" marB="45726"/>
                </a:tc>
                <a:tc>
                  <a:txBody>
                    <a:bodyPr/>
                    <a:lstStyle/>
                    <a:p>
                      <a:r>
                        <a:rPr lang="en-US" sz="1800" dirty="0"/>
                        <a:t>3:</a:t>
                      </a:r>
                    </a:p>
                  </a:txBody>
                  <a:tcPr marT="45726" marB="45726"/>
                </a:tc>
                <a:tc>
                  <a:txBody>
                    <a:bodyPr/>
                    <a:lstStyle/>
                    <a:p>
                      <a:endParaRPr lang="en-US" sz="1800" dirty="0"/>
                    </a:p>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a:t>7, 8</a:t>
                      </a:r>
                    </a:p>
                    <a:p>
                      <a:endParaRPr lang="en-US" sz="1800" dirty="0"/>
                    </a:p>
                  </a:txBody>
                  <a:tcPr marT="45726" marB="45726"/>
                </a:tc>
                <a:extLst>
                  <a:ext uri="{0D108BD9-81ED-4DB2-BD59-A6C34878D82A}">
                    <a16:rowId xmlns:a16="http://schemas.microsoft.com/office/drawing/2014/main" val="10003"/>
                  </a:ext>
                </a:extLst>
              </a:tr>
              <a:tr h="914517">
                <a:tc>
                  <a:txBody>
                    <a:bodyPr/>
                    <a:lstStyle/>
                    <a:p>
                      <a:endParaRPr lang="en-US" sz="1800" dirty="0"/>
                    </a:p>
                    <a:p>
                      <a:r>
                        <a:rPr lang="en-US" sz="1800" dirty="0" err="1"/>
                        <a:t>Bandaid</a:t>
                      </a:r>
                      <a:endParaRPr lang="en-US" sz="1800" dirty="0"/>
                    </a:p>
                    <a:p>
                      <a:endParaRPr lang="en-US" sz="1800" dirty="0"/>
                    </a:p>
                  </a:txBody>
                  <a:tcPr marT="45726" marB="45726"/>
                </a:tc>
                <a:tc>
                  <a:txBody>
                    <a:bodyPr/>
                    <a:lstStyle/>
                    <a:p>
                      <a:endParaRPr lang="en-US" sz="1800" dirty="0"/>
                    </a:p>
                    <a:p>
                      <a:r>
                        <a:rPr lang="en-US" sz="1800" dirty="0"/>
                        <a:t>7, 8</a:t>
                      </a:r>
                    </a:p>
                  </a:txBody>
                  <a:tcPr marT="45726" marB="45726"/>
                </a:tc>
                <a:tc>
                  <a:txBody>
                    <a:bodyPr/>
                    <a:lstStyle/>
                    <a:p>
                      <a:endParaRPr lang="en-US" sz="1800" dirty="0"/>
                    </a:p>
                  </a:txBody>
                  <a:tcPr marT="45726" marB="45726">
                    <a:solidFill>
                      <a:schemeClr val="tx1"/>
                    </a:solidFill>
                  </a:tcPr>
                </a:tc>
                <a:tc>
                  <a:txBody>
                    <a:bodyPr/>
                    <a:lstStyle/>
                    <a:p>
                      <a:endParaRPr lang="en-US" sz="1800" dirty="0"/>
                    </a:p>
                  </a:txBody>
                  <a:tcPr marT="45726" marB="45726">
                    <a:solidFill>
                      <a:schemeClr val="tx1"/>
                    </a:solidFill>
                  </a:tcPr>
                </a:tc>
                <a:extLst>
                  <a:ext uri="{0D108BD9-81ED-4DB2-BD59-A6C34878D82A}">
                    <a16:rowId xmlns:a16="http://schemas.microsoft.com/office/drawing/2014/main" val="10004"/>
                  </a:ext>
                </a:extLst>
              </a:tr>
              <a:tr h="914517">
                <a:tc>
                  <a:txBody>
                    <a:bodyPr/>
                    <a:lstStyle/>
                    <a:p>
                      <a:endParaRPr lang="en-US" sz="1800" dirty="0"/>
                    </a:p>
                    <a:p>
                      <a:r>
                        <a:rPr lang="en-US" sz="1800" dirty="0"/>
                        <a:t>Chewing Gum</a:t>
                      </a:r>
                    </a:p>
                    <a:p>
                      <a:endParaRPr lang="en-US" sz="1800" dirty="0"/>
                    </a:p>
                  </a:txBody>
                  <a:tcPr marT="45726" marB="45726"/>
                </a:tc>
                <a:tc>
                  <a:txBody>
                    <a:bodyPr/>
                    <a:lstStyle/>
                    <a:p>
                      <a:endParaRPr lang="en-US" sz="1800" dirty="0"/>
                    </a:p>
                    <a:p>
                      <a:r>
                        <a:rPr lang="en-US" sz="1800" dirty="0"/>
                        <a:t>4, 5</a:t>
                      </a:r>
                    </a:p>
                  </a:txBody>
                  <a:tcPr marT="45726" marB="45726"/>
                </a:tc>
                <a:tc>
                  <a:txBody>
                    <a:bodyPr/>
                    <a:lstStyle/>
                    <a:p>
                      <a:endParaRPr lang="en-US" sz="1800" dirty="0"/>
                    </a:p>
                  </a:txBody>
                  <a:tcPr marT="45726" marB="45726">
                    <a:solidFill>
                      <a:schemeClr val="tx1"/>
                    </a:solidFill>
                  </a:tcPr>
                </a:tc>
                <a:tc>
                  <a:txBody>
                    <a:bodyPr/>
                    <a:lstStyle/>
                    <a:p>
                      <a:endParaRPr lang="en-US" sz="1800" dirty="0"/>
                    </a:p>
                  </a:txBody>
                  <a:tcPr marT="45726" marB="45726">
                    <a:solidFill>
                      <a:schemeClr val="tx1"/>
                    </a:solidFill>
                  </a:tcPr>
                </a:tc>
                <a:extLst>
                  <a:ext uri="{0D108BD9-81ED-4DB2-BD59-A6C34878D82A}">
                    <a16:rowId xmlns:a16="http://schemas.microsoft.com/office/drawing/2014/main" val="10005"/>
                  </a:ext>
                </a:extLst>
              </a:tr>
            </a:tbl>
          </a:graphicData>
        </a:graphic>
      </p:graphicFrame>
      <p:sp>
        <p:nvSpPr>
          <p:cNvPr id="7" name="TextBox 6">
            <a:extLst>
              <a:ext uri="{FF2B5EF4-FFF2-40B4-BE49-F238E27FC236}">
                <a16:creationId xmlns:a16="http://schemas.microsoft.com/office/drawing/2014/main" id="{A858D214-ECAC-2542-9E84-02E70C30FBB4}"/>
              </a:ext>
            </a:extLst>
          </p:cNvPr>
          <p:cNvSpPr txBox="1"/>
          <p:nvPr/>
        </p:nvSpPr>
        <p:spPr>
          <a:xfrm>
            <a:off x="5399513" y="6540500"/>
            <a:ext cx="3744487" cy="276999"/>
          </a:xfrm>
          <a:prstGeom prst="rect">
            <a:avLst/>
          </a:prstGeom>
          <a:noFill/>
        </p:spPr>
        <p:txBody>
          <a:bodyPr wrap="none" rtlCol="0">
            <a:spAutoFit/>
          </a:bodyPr>
          <a:lstStyle/>
          <a:p>
            <a:r>
              <a:rPr lang="en-US" sz="1200" dirty="0"/>
              <a:t>Copyright © 2021, Kelly Knight , All Rights Reserved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0AB6142A-B40E-4E8A-B423-3DFBDE0FE8AC}"/>
              </a:ext>
            </a:extLst>
          </p:cNvPr>
          <p:cNvSpPr>
            <a:spLocks noGrp="1" noRot="1" noChangeArrowheads="1"/>
          </p:cNvSpPr>
          <p:nvPr>
            <p:ph type="title"/>
          </p:nvPr>
        </p:nvSpPr>
        <p:spPr/>
        <p:txBody>
          <a:bodyPr/>
          <a:lstStyle/>
          <a:p>
            <a:pPr eaLnBrk="1" hangingPunct="1">
              <a:defRPr/>
            </a:pPr>
            <a:r>
              <a:rPr lang="en-US" b="1" dirty="0">
                <a:ea typeface="ＭＳ Ｐゴシック" pitchFamily="34" charset="-128"/>
              </a:rPr>
              <a:t>Conclusions</a:t>
            </a:r>
          </a:p>
        </p:txBody>
      </p:sp>
      <p:sp>
        <p:nvSpPr>
          <p:cNvPr id="21507" name="Rectangle 3">
            <a:extLst>
              <a:ext uri="{FF2B5EF4-FFF2-40B4-BE49-F238E27FC236}">
                <a16:creationId xmlns:a16="http://schemas.microsoft.com/office/drawing/2014/main" id="{ADE3E473-6A45-4554-84A6-08553E82AE2C}"/>
              </a:ext>
            </a:extLst>
          </p:cNvPr>
          <p:cNvSpPr>
            <a:spLocks noGrp="1" noRot="1" noChangeArrowheads="1"/>
          </p:cNvSpPr>
          <p:nvPr>
            <p:ph type="body" idx="1"/>
          </p:nvPr>
        </p:nvSpPr>
        <p:spPr/>
        <p:txBody>
          <a:bodyPr/>
          <a:lstStyle/>
          <a:p>
            <a:pPr eaLnBrk="1" hangingPunct="1">
              <a:defRPr/>
            </a:pPr>
            <a:r>
              <a:rPr lang="en-US" b="1" dirty="0">
                <a:latin typeface="Californian FB" pitchFamily="18" charset="0"/>
                <a:cs typeface="+mn-cs"/>
              </a:rPr>
              <a:t>Now get together with your group and discuss what types of conclusions you can make in this case…</a:t>
            </a:r>
          </a:p>
          <a:p>
            <a:pPr lvl="1" eaLnBrk="1" hangingPunct="1">
              <a:defRPr/>
            </a:pPr>
            <a:r>
              <a:rPr lang="en-US" b="1" dirty="0">
                <a:latin typeface="Californian FB" pitchFamily="18" charset="0"/>
                <a:cs typeface="+mn-cs"/>
              </a:rPr>
              <a:t>What do we know from the evidence?</a:t>
            </a:r>
          </a:p>
          <a:p>
            <a:pPr lvl="2" eaLnBrk="1" hangingPunct="1">
              <a:defRPr/>
            </a:pPr>
            <a:r>
              <a:rPr lang="en-US" b="1" dirty="0">
                <a:latin typeface="Californian FB" pitchFamily="18" charset="0"/>
                <a:cs typeface="+mn-cs"/>
              </a:rPr>
              <a:t>Who drank from the juice?</a:t>
            </a:r>
          </a:p>
          <a:p>
            <a:pPr lvl="2" eaLnBrk="1" hangingPunct="1">
              <a:defRPr/>
            </a:pPr>
            <a:r>
              <a:rPr lang="en-US" b="1" dirty="0">
                <a:latin typeface="Californian FB" pitchFamily="18" charset="0"/>
                <a:cs typeface="+mn-cs"/>
              </a:rPr>
              <a:t>Who left the items at the scene?</a:t>
            </a:r>
          </a:p>
          <a:p>
            <a:pPr lvl="2" eaLnBrk="1" hangingPunct="1">
              <a:defRPr/>
            </a:pPr>
            <a:r>
              <a:rPr lang="en-US" b="1" dirty="0">
                <a:latin typeface="Californian FB" pitchFamily="18" charset="0"/>
                <a:cs typeface="+mn-cs"/>
              </a:rPr>
              <a:t>Who stole the lunch?</a:t>
            </a:r>
          </a:p>
          <a:p>
            <a:pPr eaLnBrk="1" hangingPunct="1">
              <a:defRPr/>
            </a:pPr>
            <a:endParaRPr lang="en-US" b="1" dirty="0">
              <a:latin typeface="Californian FB" pitchFamily="18" charset="0"/>
              <a:cs typeface="+mn-cs"/>
            </a:endParaRPr>
          </a:p>
        </p:txBody>
      </p:sp>
      <p:sp>
        <p:nvSpPr>
          <p:cNvPr id="5" name="TextBox 4">
            <a:extLst>
              <a:ext uri="{FF2B5EF4-FFF2-40B4-BE49-F238E27FC236}">
                <a16:creationId xmlns:a16="http://schemas.microsoft.com/office/drawing/2014/main" id="{70191FC1-8611-9346-A01A-1910AF5668AF}"/>
              </a:ext>
            </a:extLst>
          </p:cNvPr>
          <p:cNvSpPr txBox="1"/>
          <p:nvPr/>
        </p:nvSpPr>
        <p:spPr>
          <a:xfrm>
            <a:off x="5399513" y="6540500"/>
            <a:ext cx="3744487" cy="276999"/>
          </a:xfrm>
          <a:prstGeom prst="rect">
            <a:avLst/>
          </a:prstGeom>
          <a:noFill/>
        </p:spPr>
        <p:txBody>
          <a:bodyPr wrap="none" rtlCol="0">
            <a:spAutoFit/>
          </a:bodyPr>
          <a:lstStyle/>
          <a:p>
            <a:r>
              <a:rPr lang="en-US" sz="1200" dirty="0"/>
              <a:t>Copyright © 2021, Kelly Knight , All Rights Reserved</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EBF6C846-0A74-4B70-8023-E41F8D2596F1}"/>
              </a:ext>
            </a:extLst>
          </p:cNvPr>
          <p:cNvSpPr>
            <a:spLocks noGrp="1" noRot="1" noChangeArrowheads="1"/>
          </p:cNvSpPr>
          <p:nvPr>
            <p:ph type="title"/>
          </p:nvPr>
        </p:nvSpPr>
        <p:spPr/>
        <p:txBody>
          <a:bodyPr/>
          <a:lstStyle/>
          <a:p>
            <a:pPr eaLnBrk="1" hangingPunct="1">
              <a:defRPr/>
            </a:pPr>
            <a:r>
              <a:rPr lang="en-US" b="1" dirty="0">
                <a:ea typeface="ＭＳ Ｐゴシック" pitchFamily="34" charset="-128"/>
              </a:rPr>
              <a:t>Did you pick the right suspect?</a:t>
            </a:r>
          </a:p>
        </p:txBody>
      </p:sp>
      <p:sp>
        <p:nvSpPr>
          <p:cNvPr id="30723" name="Rectangle 3">
            <a:extLst>
              <a:ext uri="{FF2B5EF4-FFF2-40B4-BE49-F238E27FC236}">
                <a16:creationId xmlns:a16="http://schemas.microsoft.com/office/drawing/2014/main" id="{35A03283-C01F-45F3-A34E-3323467EDCF1}"/>
              </a:ext>
            </a:extLst>
          </p:cNvPr>
          <p:cNvSpPr>
            <a:spLocks noGrp="1" noRot="1" noChangeArrowheads="1"/>
          </p:cNvSpPr>
          <p:nvPr>
            <p:ph type="body" idx="1"/>
          </p:nvPr>
        </p:nvSpPr>
        <p:spPr/>
        <p:txBody>
          <a:bodyPr/>
          <a:lstStyle/>
          <a:p>
            <a:pPr algn="ctr" eaLnBrk="1" hangingPunct="1">
              <a:buClr>
                <a:schemeClr val="tx1"/>
              </a:buClr>
              <a:buFont typeface="Wingdings" panose="05000000000000000000" pitchFamily="2" charset="2"/>
              <a:buNone/>
              <a:defRPr/>
            </a:pPr>
            <a:r>
              <a:rPr lang="en-US" sz="4400" b="1" dirty="0">
                <a:latin typeface="+mj-lt"/>
                <a:ea typeface="ＭＳ Ｐゴシック" pitchFamily="34" charset="-128"/>
              </a:rPr>
              <a:t>GUILTY!!!!</a:t>
            </a:r>
          </a:p>
        </p:txBody>
      </p:sp>
      <p:sp>
        <p:nvSpPr>
          <p:cNvPr id="5" name="TextBox 4">
            <a:extLst>
              <a:ext uri="{FF2B5EF4-FFF2-40B4-BE49-F238E27FC236}">
                <a16:creationId xmlns:a16="http://schemas.microsoft.com/office/drawing/2014/main" id="{8648D101-5535-FD42-A09C-08B4FAFA4523}"/>
              </a:ext>
            </a:extLst>
          </p:cNvPr>
          <p:cNvSpPr txBox="1"/>
          <p:nvPr/>
        </p:nvSpPr>
        <p:spPr>
          <a:xfrm>
            <a:off x="5399513" y="6540500"/>
            <a:ext cx="3744487" cy="276999"/>
          </a:xfrm>
          <a:prstGeom prst="rect">
            <a:avLst/>
          </a:prstGeom>
          <a:noFill/>
        </p:spPr>
        <p:txBody>
          <a:bodyPr wrap="none" rtlCol="0">
            <a:spAutoFit/>
          </a:bodyPr>
          <a:lstStyle/>
          <a:p>
            <a:r>
              <a:rPr lang="en-US" sz="1200" dirty="0"/>
              <a:t>Copyright © 2021, Kelly Knight , All Rights Reserved</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D6D7EE36-81BD-439D-ABB6-0C4683E8C405}"/>
              </a:ext>
            </a:extLst>
          </p:cNvPr>
          <p:cNvSpPr>
            <a:spLocks noGrp="1" noRot="1" noChangeArrowheads="1"/>
          </p:cNvSpPr>
          <p:nvPr>
            <p:ph type="title"/>
          </p:nvPr>
        </p:nvSpPr>
        <p:spPr/>
        <p:txBody>
          <a:bodyPr/>
          <a:lstStyle/>
          <a:p>
            <a:pPr eaLnBrk="1" hangingPunct="1">
              <a:defRPr/>
            </a:pPr>
            <a:r>
              <a:rPr lang="en-US" b="1" dirty="0">
                <a:latin typeface="+mn-lt"/>
                <a:ea typeface="ＭＳ Ｐゴシック" pitchFamily="34" charset="-128"/>
              </a:rPr>
              <a:t>Forensic Science</a:t>
            </a:r>
          </a:p>
        </p:txBody>
      </p:sp>
      <p:sp>
        <p:nvSpPr>
          <p:cNvPr id="3075" name="Rectangle 3">
            <a:extLst>
              <a:ext uri="{FF2B5EF4-FFF2-40B4-BE49-F238E27FC236}">
                <a16:creationId xmlns:a16="http://schemas.microsoft.com/office/drawing/2014/main" id="{8C426F8B-C387-4F7B-A307-41A76F6DC410}"/>
              </a:ext>
            </a:extLst>
          </p:cNvPr>
          <p:cNvSpPr>
            <a:spLocks noGrp="1" noRot="1" noChangeArrowheads="1"/>
          </p:cNvSpPr>
          <p:nvPr>
            <p:ph type="body" idx="1"/>
          </p:nvPr>
        </p:nvSpPr>
        <p:spPr/>
        <p:txBody>
          <a:bodyPr/>
          <a:lstStyle/>
          <a:p>
            <a:pPr eaLnBrk="1" hangingPunct="1">
              <a:defRPr/>
            </a:pPr>
            <a:r>
              <a:rPr lang="en-US" b="1" dirty="0">
                <a:ea typeface="ＭＳ Ｐゴシック" pitchFamily="34" charset="-128"/>
              </a:rPr>
              <a:t>LAW + SCIENCE= FORENSIC SCIENCE</a:t>
            </a:r>
          </a:p>
          <a:p>
            <a:pPr eaLnBrk="1" hangingPunct="1">
              <a:defRPr/>
            </a:pPr>
            <a:r>
              <a:rPr lang="en-US" b="1" dirty="0">
                <a:ea typeface="ＭＳ Ｐゴシック" pitchFamily="34" charset="-128"/>
              </a:rPr>
              <a:t>Comparing known and unknown</a:t>
            </a:r>
          </a:p>
        </p:txBody>
      </p:sp>
      <p:sp>
        <p:nvSpPr>
          <p:cNvPr id="7" name="TextBox 6">
            <a:extLst>
              <a:ext uri="{FF2B5EF4-FFF2-40B4-BE49-F238E27FC236}">
                <a16:creationId xmlns:a16="http://schemas.microsoft.com/office/drawing/2014/main" id="{908FE275-8C6D-394F-A07A-8640A9D24E15}"/>
              </a:ext>
            </a:extLst>
          </p:cNvPr>
          <p:cNvSpPr txBox="1"/>
          <p:nvPr/>
        </p:nvSpPr>
        <p:spPr>
          <a:xfrm>
            <a:off x="5399513" y="6540500"/>
            <a:ext cx="3744487" cy="276999"/>
          </a:xfrm>
          <a:prstGeom prst="rect">
            <a:avLst/>
          </a:prstGeom>
          <a:noFill/>
        </p:spPr>
        <p:txBody>
          <a:bodyPr wrap="none" rtlCol="0">
            <a:spAutoFit/>
          </a:bodyPr>
          <a:lstStyle/>
          <a:p>
            <a:r>
              <a:rPr lang="en-US" sz="1200" dirty="0"/>
              <a:t>Copyright © 2021, Kelly Knight , All Rights Reserved</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3F257BA-8EFA-4825-8E65-0FFA99897606}"/>
              </a:ext>
            </a:extLst>
          </p:cNvPr>
          <p:cNvSpPr>
            <a:spLocks noGrp="1" noChangeArrowheads="1"/>
          </p:cNvSpPr>
          <p:nvPr>
            <p:ph type="title"/>
          </p:nvPr>
        </p:nvSpPr>
        <p:spPr/>
        <p:txBody>
          <a:bodyPr/>
          <a:lstStyle/>
          <a:p>
            <a:pPr>
              <a:defRPr/>
            </a:pPr>
            <a:r>
              <a:rPr lang="en-US" b="1" dirty="0">
                <a:ea typeface="ＭＳ Ｐゴシック" pitchFamily="34" charset="-128"/>
              </a:rPr>
              <a:t>What is a forensic scientist?</a:t>
            </a:r>
          </a:p>
        </p:txBody>
      </p:sp>
      <p:sp>
        <p:nvSpPr>
          <p:cNvPr id="7171" name="Rectangle 3">
            <a:extLst>
              <a:ext uri="{FF2B5EF4-FFF2-40B4-BE49-F238E27FC236}">
                <a16:creationId xmlns:a16="http://schemas.microsoft.com/office/drawing/2014/main" id="{43BC341E-07D9-4E33-AF5A-4B0FEF227282}"/>
              </a:ext>
            </a:extLst>
          </p:cNvPr>
          <p:cNvSpPr>
            <a:spLocks noGrp="1" noChangeArrowheads="1"/>
          </p:cNvSpPr>
          <p:nvPr>
            <p:ph type="body" idx="1"/>
          </p:nvPr>
        </p:nvSpPr>
        <p:spPr/>
        <p:txBody>
          <a:bodyPr/>
          <a:lstStyle/>
          <a:p>
            <a:pPr>
              <a:buFont typeface="Wingdings" charset="0"/>
              <a:buChar char="§"/>
              <a:defRPr/>
            </a:pPr>
            <a:r>
              <a:rPr lang="en-US" sz="2400" dirty="0"/>
              <a:t>First and foremost:  A SCIENTIST!!</a:t>
            </a:r>
          </a:p>
          <a:p>
            <a:pPr>
              <a:buFont typeface="Wingdings" charset="0"/>
              <a:buChar char="§"/>
              <a:defRPr/>
            </a:pPr>
            <a:r>
              <a:rPr lang="en-US" sz="2400" dirty="0"/>
              <a:t>Applying scientific knowledge to the law= FORENSIC SCIENTIST</a:t>
            </a:r>
            <a:endParaRPr lang="en-US" dirty="0"/>
          </a:p>
        </p:txBody>
      </p:sp>
      <p:sp>
        <p:nvSpPr>
          <p:cNvPr id="6" name="TextBox 5">
            <a:extLst>
              <a:ext uri="{FF2B5EF4-FFF2-40B4-BE49-F238E27FC236}">
                <a16:creationId xmlns:a16="http://schemas.microsoft.com/office/drawing/2014/main" id="{C504CE86-4E43-D248-B707-03001FF4F24D}"/>
              </a:ext>
            </a:extLst>
          </p:cNvPr>
          <p:cNvSpPr txBox="1"/>
          <p:nvPr/>
        </p:nvSpPr>
        <p:spPr>
          <a:xfrm>
            <a:off x="5399513" y="6540500"/>
            <a:ext cx="3744487" cy="276999"/>
          </a:xfrm>
          <a:prstGeom prst="rect">
            <a:avLst/>
          </a:prstGeom>
          <a:noFill/>
        </p:spPr>
        <p:txBody>
          <a:bodyPr wrap="none" rtlCol="0">
            <a:spAutoFit/>
          </a:bodyPr>
          <a:lstStyle/>
          <a:p>
            <a:r>
              <a:rPr lang="en-US" sz="1200" dirty="0"/>
              <a:t>Copyright © 2021, Kelly Knight , All Rights Reserved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3A8B8-0B76-EB44-A574-4571CA9010EA}"/>
              </a:ext>
            </a:extLst>
          </p:cNvPr>
          <p:cNvSpPr>
            <a:spLocks noGrp="1"/>
          </p:cNvSpPr>
          <p:nvPr>
            <p:ph type="title"/>
          </p:nvPr>
        </p:nvSpPr>
        <p:spPr/>
        <p:txBody>
          <a:bodyPr/>
          <a:lstStyle/>
          <a:p>
            <a:r>
              <a:rPr lang="en-US" b="1" dirty="0"/>
              <a:t>What do forensic scientists do?</a:t>
            </a:r>
          </a:p>
        </p:txBody>
      </p:sp>
      <p:sp>
        <p:nvSpPr>
          <p:cNvPr id="8194" name="Content Placeholder 2">
            <a:extLst>
              <a:ext uri="{FF2B5EF4-FFF2-40B4-BE49-F238E27FC236}">
                <a16:creationId xmlns:a16="http://schemas.microsoft.com/office/drawing/2014/main" id="{0E1F5238-581C-4339-BB75-15BD7FC558BA}"/>
              </a:ext>
            </a:extLst>
          </p:cNvPr>
          <p:cNvSpPr>
            <a:spLocks noGrp="1"/>
          </p:cNvSpPr>
          <p:nvPr>
            <p:ph idx="1"/>
          </p:nvPr>
        </p:nvSpPr>
        <p:spPr/>
        <p:txBody>
          <a:bodyPr/>
          <a:lstStyle/>
          <a:p>
            <a:pPr>
              <a:defRPr/>
            </a:pPr>
            <a:r>
              <a:rPr lang="en-US" sz="1900">
                <a:ea typeface="ＭＳ Ｐゴシック" pitchFamily="34" charset="-128"/>
              </a:rPr>
              <a:t>There is no </a:t>
            </a:r>
            <a:r>
              <a:rPr lang="ja-JP" altLang="en-US" sz="1900">
                <a:ea typeface="ＭＳ Ｐゴシック" pitchFamily="34" charset="-128"/>
              </a:rPr>
              <a:t>“</a:t>
            </a:r>
            <a:r>
              <a:rPr lang="en-US" altLang="ja-JP" sz="1900">
                <a:ea typeface="ＭＳ Ｐゴシック" pitchFamily="34" charset="-128"/>
              </a:rPr>
              <a:t>typical</a:t>
            </a:r>
            <a:r>
              <a:rPr lang="ja-JP" altLang="en-US" sz="1900">
                <a:ea typeface="ＭＳ Ｐゴシック" pitchFamily="34" charset="-128"/>
              </a:rPr>
              <a:t>”</a:t>
            </a:r>
            <a:r>
              <a:rPr lang="en-US" altLang="ja-JP" sz="1900">
                <a:ea typeface="ＭＳ Ｐゴシック" pitchFamily="34" charset="-128"/>
              </a:rPr>
              <a:t> day for a forensic scientist….</a:t>
            </a:r>
          </a:p>
          <a:p>
            <a:pPr>
              <a:defRPr/>
            </a:pPr>
            <a:endParaRPr lang="en-US" sz="1900">
              <a:ea typeface="ＭＳ Ｐゴシック" pitchFamily="34" charset="-128"/>
            </a:endParaRPr>
          </a:p>
          <a:p>
            <a:pPr lvl="1">
              <a:defRPr/>
            </a:pPr>
            <a:r>
              <a:rPr lang="en-US" sz="1800">
                <a:ea typeface="ＭＳ Ｐゴシック" pitchFamily="34" charset="-128"/>
              </a:rPr>
              <a:t>Most work a 40-hour work week</a:t>
            </a:r>
          </a:p>
          <a:p>
            <a:pPr lvl="1">
              <a:buFontTx/>
              <a:buNone/>
              <a:defRPr/>
            </a:pPr>
            <a:endParaRPr lang="en-US" sz="1800">
              <a:ea typeface="ＭＳ Ｐゴシック" pitchFamily="34" charset="-128"/>
            </a:endParaRPr>
          </a:p>
          <a:p>
            <a:pPr lvl="1">
              <a:defRPr/>
            </a:pPr>
            <a:r>
              <a:rPr lang="en-US" sz="1800">
                <a:ea typeface="ＭＳ Ｐゴシック" pitchFamily="34" charset="-128"/>
              </a:rPr>
              <a:t>Investigate crimes/offenses using scientific analyses</a:t>
            </a:r>
          </a:p>
          <a:p>
            <a:pPr lvl="2">
              <a:defRPr/>
            </a:pPr>
            <a:r>
              <a:rPr lang="en-US" sz="1800">
                <a:ea typeface="ＭＳ Ｐゴシック" pitchFamily="34" charset="-128"/>
              </a:rPr>
              <a:t>#1 goal:  To speak for the evidence!</a:t>
            </a:r>
          </a:p>
          <a:p>
            <a:pPr lvl="2">
              <a:buFontTx/>
              <a:buNone/>
              <a:defRPr/>
            </a:pPr>
            <a:endParaRPr lang="en-US" sz="1800">
              <a:ea typeface="ＭＳ Ｐゴシック" pitchFamily="34" charset="-128"/>
            </a:endParaRPr>
          </a:p>
          <a:p>
            <a:pPr lvl="1">
              <a:defRPr/>
            </a:pPr>
            <a:r>
              <a:rPr lang="en-US" sz="1800">
                <a:ea typeface="ＭＳ Ｐゴシック" pitchFamily="34" charset="-128"/>
              </a:rPr>
              <a:t>Expert Testimony</a:t>
            </a:r>
          </a:p>
          <a:p>
            <a:pPr lvl="2">
              <a:defRPr/>
            </a:pPr>
            <a:r>
              <a:rPr lang="en-US" sz="1800">
                <a:ea typeface="ＭＳ Ｐゴシック" pitchFamily="34" charset="-128"/>
              </a:rPr>
              <a:t>Testifies for the defense AND the prosecution</a:t>
            </a:r>
          </a:p>
        </p:txBody>
      </p:sp>
      <p:sp>
        <p:nvSpPr>
          <p:cNvPr id="6148" name="Rectangle 5">
            <a:extLst>
              <a:ext uri="{FF2B5EF4-FFF2-40B4-BE49-F238E27FC236}">
                <a16:creationId xmlns:a16="http://schemas.microsoft.com/office/drawing/2014/main" id="{8EAF9854-6061-4FFA-8C79-C9A03903D2C6}"/>
              </a:ext>
            </a:extLst>
          </p:cNvPr>
          <p:cNvSpPr>
            <a:spLocks noChangeArrowheads="1"/>
          </p:cNvSpPr>
          <p:nvPr/>
        </p:nvSpPr>
        <p:spPr bwMode="auto">
          <a:xfrm>
            <a:off x="962025" y="138113"/>
            <a:ext cx="7826375" cy="1376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6" tIns="45718" rIns="91436" bIns="45718"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en-US" altLang="en-US" sz="3400" dirty="0">
              <a:solidFill>
                <a:srgbClr val="FFFFFF"/>
              </a:solidFill>
            </a:endParaRPr>
          </a:p>
        </p:txBody>
      </p:sp>
      <p:sp>
        <p:nvSpPr>
          <p:cNvPr id="6" name="TextBox 5">
            <a:extLst>
              <a:ext uri="{FF2B5EF4-FFF2-40B4-BE49-F238E27FC236}">
                <a16:creationId xmlns:a16="http://schemas.microsoft.com/office/drawing/2014/main" id="{1F860761-69FB-8744-B2D3-2B31FF6C9784}"/>
              </a:ext>
            </a:extLst>
          </p:cNvPr>
          <p:cNvSpPr txBox="1"/>
          <p:nvPr/>
        </p:nvSpPr>
        <p:spPr>
          <a:xfrm>
            <a:off x="5399513" y="6540500"/>
            <a:ext cx="3744487" cy="276999"/>
          </a:xfrm>
          <a:prstGeom prst="rect">
            <a:avLst/>
          </a:prstGeom>
          <a:noFill/>
        </p:spPr>
        <p:txBody>
          <a:bodyPr wrap="none" rtlCol="0">
            <a:spAutoFit/>
          </a:bodyPr>
          <a:lstStyle/>
          <a:p>
            <a:r>
              <a:rPr lang="en-US" sz="1200" dirty="0"/>
              <a:t>Copyright © 2021, Kelly Knight , All Rights Reserved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2758D-1CD5-E345-A393-46BD46F7DF03}"/>
              </a:ext>
            </a:extLst>
          </p:cNvPr>
          <p:cNvSpPr>
            <a:spLocks noGrp="1"/>
          </p:cNvSpPr>
          <p:nvPr>
            <p:ph type="title"/>
          </p:nvPr>
        </p:nvSpPr>
        <p:spPr/>
        <p:txBody>
          <a:bodyPr/>
          <a:lstStyle/>
          <a:p>
            <a:r>
              <a:rPr lang="en-US" b="1" dirty="0"/>
              <a:t>Forensic Science Disciplines</a:t>
            </a:r>
          </a:p>
        </p:txBody>
      </p:sp>
      <p:sp>
        <p:nvSpPr>
          <p:cNvPr id="9218" name="Content Placeholder 2">
            <a:extLst>
              <a:ext uri="{FF2B5EF4-FFF2-40B4-BE49-F238E27FC236}">
                <a16:creationId xmlns:a16="http://schemas.microsoft.com/office/drawing/2014/main" id="{6CFEFB16-2A69-489C-8A67-0B5F893C9787}"/>
              </a:ext>
            </a:extLst>
          </p:cNvPr>
          <p:cNvSpPr>
            <a:spLocks noGrp="1"/>
          </p:cNvSpPr>
          <p:nvPr>
            <p:ph sz="half" idx="1"/>
          </p:nvPr>
        </p:nvSpPr>
        <p:spPr/>
        <p:txBody>
          <a:bodyPr/>
          <a:lstStyle/>
          <a:p>
            <a:pPr>
              <a:buFont typeface="Wingdings" charset="0"/>
              <a:buChar char="§"/>
              <a:defRPr/>
            </a:pPr>
            <a:r>
              <a:rPr lang="en-US" sz="2800" b="1" dirty="0"/>
              <a:t>Biology/DNA</a:t>
            </a:r>
          </a:p>
          <a:p>
            <a:pPr>
              <a:buFont typeface="Wingdings" charset="0"/>
              <a:buChar char="§"/>
              <a:defRPr/>
            </a:pPr>
            <a:r>
              <a:rPr lang="en-US" sz="2800" b="1" dirty="0"/>
              <a:t>Trace</a:t>
            </a:r>
          </a:p>
          <a:p>
            <a:pPr>
              <a:buFont typeface="Wingdings" charset="0"/>
              <a:buChar char="§"/>
              <a:defRPr/>
            </a:pPr>
            <a:r>
              <a:rPr lang="en-US" sz="2800" b="1" dirty="0"/>
              <a:t>Chemistry</a:t>
            </a:r>
          </a:p>
          <a:p>
            <a:pPr>
              <a:buFont typeface="Wingdings" charset="0"/>
              <a:buChar char="§"/>
              <a:defRPr/>
            </a:pPr>
            <a:r>
              <a:rPr lang="en-US" sz="2800" b="1" dirty="0"/>
              <a:t>Toxicology</a:t>
            </a:r>
          </a:p>
          <a:p>
            <a:pPr>
              <a:buFont typeface="Wingdings" charset="0"/>
              <a:buChar char="§"/>
              <a:defRPr/>
            </a:pPr>
            <a:r>
              <a:rPr lang="en-US" sz="2800" b="1" dirty="0"/>
              <a:t>Firearms/</a:t>
            </a:r>
            <a:r>
              <a:rPr lang="en-US" sz="2800" b="1" dirty="0" err="1"/>
              <a:t>Toolmarks</a:t>
            </a:r>
            <a:endParaRPr lang="en-US" sz="2800" b="1" dirty="0"/>
          </a:p>
          <a:p>
            <a:pPr>
              <a:buFont typeface="Wingdings" charset="0"/>
              <a:buChar char="§"/>
              <a:defRPr/>
            </a:pPr>
            <a:r>
              <a:rPr lang="en-US" sz="2800" b="1" dirty="0"/>
              <a:t>Latent Prints</a:t>
            </a:r>
          </a:p>
          <a:p>
            <a:pPr>
              <a:buFont typeface="Wingdings" charset="0"/>
              <a:buChar char="§"/>
              <a:defRPr/>
            </a:pPr>
            <a:r>
              <a:rPr lang="en-US" sz="2800" b="1" dirty="0"/>
              <a:t>Computer</a:t>
            </a:r>
          </a:p>
          <a:p>
            <a:pPr>
              <a:buFont typeface="Wingdings" charset="0"/>
              <a:buChar char="§"/>
              <a:defRPr/>
            </a:pPr>
            <a:r>
              <a:rPr lang="en-US" sz="2800" b="1" dirty="0"/>
              <a:t>Anthropology</a:t>
            </a:r>
          </a:p>
          <a:p>
            <a:pPr>
              <a:buFont typeface="Wingdings" charset="0"/>
              <a:buChar char="§"/>
              <a:defRPr/>
            </a:pPr>
            <a:endParaRPr lang="en-US" b="1" dirty="0"/>
          </a:p>
        </p:txBody>
      </p:sp>
      <p:sp>
        <p:nvSpPr>
          <p:cNvPr id="4" name="Content Placeholder 3">
            <a:extLst>
              <a:ext uri="{FF2B5EF4-FFF2-40B4-BE49-F238E27FC236}">
                <a16:creationId xmlns:a16="http://schemas.microsoft.com/office/drawing/2014/main" id="{2ADE7425-B0E5-EC42-99D3-19D7B6014A84}"/>
              </a:ext>
            </a:extLst>
          </p:cNvPr>
          <p:cNvSpPr>
            <a:spLocks noGrp="1"/>
          </p:cNvSpPr>
          <p:nvPr>
            <p:ph sz="half" idx="2"/>
          </p:nvPr>
        </p:nvSpPr>
        <p:spPr/>
        <p:txBody>
          <a:bodyPr/>
          <a:lstStyle/>
          <a:p>
            <a:pPr>
              <a:buFontTx/>
              <a:buChar char="•"/>
            </a:pPr>
            <a:r>
              <a:rPr lang="en-US" altLang="en-US" b="1" dirty="0">
                <a:solidFill>
                  <a:srgbClr val="FFFFFF"/>
                </a:solidFill>
              </a:rPr>
              <a:t>Wildlife</a:t>
            </a:r>
          </a:p>
          <a:p>
            <a:pPr>
              <a:buFontTx/>
              <a:buChar char="•"/>
            </a:pPr>
            <a:r>
              <a:rPr lang="en-US" altLang="en-US" b="1" dirty="0">
                <a:solidFill>
                  <a:srgbClr val="FFFFFF"/>
                </a:solidFill>
              </a:rPr>
              <a:t>Jurisprudence</a:t>
            </a:r>
          </a:p>
          <a:p>
            <a:pPr>
              <a:buFontTx/>
              <a:buChar char="•"/>
            </a:pPr>
            <a:r>
              <a:rPr lang="en-US" altLang="en-US" b="1" dirty="0">
                <a:solidFill>
                  <a:srgbClr val="FFFFFF"/>
                </a:solidFill>
              </a:rPr>
              <a:t>Odontology</a:t>
            </a:r>
          </a:p>
          <a:p>
            <a:pPr>
              <a:buFontTx/>
              <a:buChar char="•"/>
            </a:pPr>
            <a:r>
              <a:rPr lang="en-US" altLang="en-US" b="1" dirty="0">
                <a:solidFill>
                  <a:srgbClr val="FFFFFF"/>
                </a:solidFill>
              </a:rPr>
              <a:t>Pathology</a:t>
            </a:r>
          </a:p>
          <a:p>
            <a:pPr>
              <a:buFontTx/>
              <a:buChar char="•"/>
            </a:pPr>
            <a:r>
              <a:rPr lang="en-US" altLang="en-US" b="1" dirty="0">
                <a:solidFill>
                  <a:srgbClr val="FFFFFF"/>
                </a:solidFill>
              </a:rPr>
              <a:t>Psychiatry</a:t>
            </a:r>
          </a:p>
          <a:p>
            <a:pPr>
              <a:buFontTx/>
              <a:buChar char="•"/>
            </a:pPr>
            <a:r>
              <a:rPr lang="en-US" altLang="en-US" b="1" dirty="0">
                <a:solidFill>
                  <a:srgbClr val="FFFFFF"/>
                </a:solidFill>
              </a:rPr>
              <a:t>Questioned Documents</a:t>
            </a:r>
          </a:p>
          <a:p>
            <a:pPr>
              <a:buFontTx/>
              <a:buChar char="•"/>
            </a:pPr>
            <a:r>
              <a:rPr lang="en-US" altLang="en-US" b="1" dirty="0">
                <a:solidFill>
                  <a:srgbClr val="FFFFFF"/>
                </a:solidFill>
              </a:rPr>
              <a:t>Entomology</a:t>
            </a:r>
          </a:p>
          <a:p>
            <a:pPr>
              <a:buFontTx/>
              <a:buChar char="•"/>
            </a:pPr>
            <a:r>
              <a:rPr lang="en-US" altLang="en-US" b="1" dirty="0">
                <a:solidFill>
                  <a:srgbClr val="FFFFFF"/>
                </a:solidFill>
              </a:rPr>
              <a:t>…</a:t>
            </a:r>
          </a:p>
          <a:p>
            <a:endParaRPr lang="en-US" dirty="0"/>
          </a:p>
        </p:txBody>
      </p:sp>
      <p:sp>
        <p:nvSpPr>
          <p:cNvPr id="7172" name="Content Placeholder 2">
            <a:extLst>
              <a:ext uri="{FF2B5EF4-FFF2-40B4-BE49-F238E27FC236}">
                <a16:creationId xmlns:a16="http://schemas.microsoft.com/office/drawing/2014/main" id="{6ED4D0D2-051D-4A23-B82E-984AFF6879F8}"/>
              </a:ext>
            </a:extLst>
          </p:cNvPr>
          <p:cNvSpPr>
            <a:spLocks/>
          </p:cNvSpPr>
          <p:nvPr/>
        </p:nvSpPr>
        <p:spPr bwMode="auto">
          <a:xfrm>
            <a:off x="5062538" y="1597025"/>
            <a:ext cx="3776662" cy="495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6" tIns="45718" rIns="91436" bIns="45718"/>
          <a:lstStyle>
            <a:lvl1pPr marL="447675" indent="-382588">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spcBef>
                <a:spcPct val="20000"/>
              </a:spcBef>
              <a:buFontTx/>
              <a:buChar char="•"/>
            </a:pPr>
            <a:endParaRPr lang="en-US" altLang="en-US" sz="2500" dirty="0">
              <a:solidFill>
                <a:srgbClr val="FFFFFF"/>
              </a:solidFill>
            </a:endParaRPr>
          </a:p>
        </p:txBody>
      </p:sp>
      <p:sp>
        <p:nvSpPr>
          <p:cNvPr id="6" name="TextBox 5">
            <a:extLst>
              <a:ext uri="{FF2B5EF4-FFF2-40B4-BE49-F238E27FC236}">
                <a16:creationId xmlns:a16="http://schemas.microsoft.com/office/drawing/2014/main" id="{545B3709-228D-3843-AF97-B5FE46EB3146}"/>
              </a:ext>
            </a:extLst>
          </p:cNvPr>
          <p:cNvSpPr txBox="1"/>
          <p:nvPr/>
        </p:nvSpPr>
        <p:spPr>
          <a:xfrm>
            <a:off x="5399513" y="6540500"/>
            <a:ext cx="3744487" cy="276999"/>
          </a:xfrm>
          <a:prstGeom prst="rect">
            <a:avLst/>
          </a:prstGeom>
          <a:noFill/>
        </p:spPr>
        <p:txBody>
          <a:bodyPr wrap="none" rtlCol="0">
            <a:spAutoFit/>
          </a:bodyPr>
          <a:lstStyle/>
          <a:p>
            <a:r>
              <a:rPr lang="en-US" sz="1200" dirty="0"/>
              <a:t>Copyright © 2021, Kelly Knight , All Rights Reserved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34FF619B-4C36-4D74-AA89-2147B5AE1F56}"/>
              </a:ext>
            </a:extLst>
          </p:cNvPr>
          <p:cNvSpPr>
            <a:spLocks noGrp="1" noChangeArrowheads="1"/>
          </p:cNvSpPr>
          <p:nvPr>
            <p:ph type="title"/>
          </p:nvPr>
        </p:nvSpPr>
        <p:spPr/>
        <p:txBody>
          <a:bodyPr/>
          <a:lstStyle/>
          <a:p>
            <a:pPr>
              <a:defRPr/>
            </a:pPr>
            <a:r>
              <a:rPr lang="en-US" b="1" dirty="0">
                <a:ea typeface="ＭＳ Ｐゴシック" pitchFamily="34" charset="-128"/>
              </a:rPr>
              <a:t>Where do forensic scientists work?</a:t>
            </a:r>
          </a:p>
        </p:txBody>
      </p:sp>
      <p:sp>
        <p:nvSpPr>
          <p:cNvPr id="10243" name="Rectangle 3">
            <a:extLst>
              <a:ext uri="{FF2B5EF4-FFF2-40B4-BE49-F238E27FC236}">
                <a16:creationId xmlns:a16="http://schemas.microsoft.com/office/drawing/2014/main" id="{B67A0E6F-63A2-483F-9A58-B485B0B75D2A}"/>
              </a:ext>
            </a:extLst>
          </p:cNvPr>
          <p:cNvSpPr>
            <a:spLocks noGrp="1" noChangeArrowheads="1"/>
          </p:cNvSpPr>
          <p:nvPr>
            <p:ph sz="half" idx="1"/>
          </p:nvPr>
        </p:nvSpPr>
        <p:spPr/>
        <p:txBody>
          <a:bodyPr/>
          <a:lstStyle/>
          <a:p>
            <a:pPr>
              <a:defRPr/>
            </a:pPr>
            <a:r>
              <a:rPr lang="en-US" sz="2100">
                <a:ea typeface="ＭＳ Ｐゴシック" pitchFamily="34" charset="-128"/>
              </a:rPr>
              <a:t>Federal Government &amp; Military Agencies:</a:t>
            </a:r>
          </a:p>
          <a:p>
            <a:pPr lvl="1">
              <a:defRPr/>
            </a:pPr>
            <a:r>
              <a:rPr lang="en-US" sz="2000">
                <a:ea typeface="ＭＳ Ｐゴシック" pitchFamily="34" charset="-128"/>
              </a:rPr>
              <a:t>DEA</a:t>
            </a:r>
          </a:p>
          <a:p>
            <a:pPr lvl="1">
              <a:defRPr/>
            </a:pPr>
            <a:r>
              <a:rPr lang="en-US" sz="2000">
                <a:ea typeface="ＭＳ Ｐゴシック" pitchFamily="34" charset="-128"/>
              </a:rPr>
              <a:t>ATF</a:t>
            </a:r>
          </a:p>
          <a:p>
            <a:pPr lvl="1">
              <a:defRPr/>
            </a:pPr>
            <a:r>
              <a:rPr lang="en-US" sz="2000">
                <a:ea typeface="ＭＳ Ｐゴシック" pitchFamily="34" charset="-128"/>
              </a:rPr>
              <a:t>FBI</a:t>
            </a:r>
          </a:p>
          <a:p>
            <a:pPr lvl="1">
              <a:defRPr/>
            </a:pPr>
            <a:r>
              <a:rPr lang="en-US" sz="2000">
                <a:ea typeface="ＭＳ Ｐゴシック" pitchFamily="34" charset="-128"/>
              </a:rPr>
              <a:t>CIA</a:t>
            </a:r>
          </a:p>
          <a:p>
            <a:pPr lvl="1">
              <a:defRPr/>
            </a:pPr>
            <a:r>
              <a:rPr lang="en-US" sz="2000">
                <a:ea typeface="ＭＳ Ｐゴシック" pitchFamily="34" charset="-128"/>
              </a:rPr>
              <a:t>SS</a:t>
            </a:r>
          </a:p>
          <a:p>
            <a:pPr lvl="1">
              <a:defRPr/>
            </a:pPr>
            <a:r>
              <a:rPr lang="en-US" sz="2000">
                <a:ea typeface="ＭＳ Ｐゴシック" pitchFamily="34" charset="-128"/>
              </a:rPr>
              <a:t>USPS</a:t>
            </a:r>
          </a:p>
          <a:p>
            <a:pPr lvl="1">
              <a:defRPr/>
            </a:pPr>
            <a:r>
              <a:rPr lang="en-US" sz="2000">
                <a:ea typeface="ＭＳ Ｐゴシック" pitchFamily="34" charset="-128"/>
              </a:rPr>
              <a:t>US Military</a:t>
            </a:r>
          </a:p>
          <a:p>
            <a:pPr lvl="1">
              <a:defRPr/>
            </a:pPr>
            <a:r>
              <a:rPr lang="en-US" sz="2000">
                <a:ea typeface="ＭＳ Ｐゴシック" pitchFamily="34" charset="-128"/>
              </a:rPr>
              <a:t>United States Fish and Wildlife</a:t>
            </a:r>
          </a:p>
        </p:txBody>
      </p:sp>
      <p:sp>
        <p:nvSpPr>
          <p:cNvPr id="2" name="Content Placeholder 1">
            <a:extLst>
              <a:ext uri="{FF2B5EF4-FFF2-40B4-BE49-F238E27FC236}">
                <a16:creationId xmlns:a16="http://schemas.microsoft.com/office/drawing/2014/main" id="{DF901D3A-8897-2F42-B0E0-6FFD7A6710D3}"/>
              </a:ext>
            </a:extLst>
          </p:cNvPr>
          <p:cNvSpPr>
            <a:spLocks noGrp="1"/>
          </p:cNvSpPr>
          <p:nvPr>
            <p:ph sz="half" idx="2"/>
          </p:nvPr>
        </p:nvSpPr>
        <p:spPr/>
        <p:txBody>
          <a:bodyPr/>
          <a:lstStyle/>
          <a:p>
            <a:pPr>
              <a:buFontTx/>
              <a:buChar char="•"/>
            </a:pPr>
            <a:r>
              <a:rPr lang="en-US" altLang="en-US" sz="2100" dirty="0">
                <a:solidFill>
                  <a:srgbClr val="FFFFFF"/>
                </a:solidFill>
              </a:rPr>
              <a:t>Law Enforcement</a:t>
            </a:r>
          </a:p>
          <a:p>
            <a:pPr lvl="1"/>
            <a:r>
              <a:rPr lang="en-US" altLang="en-US" sz="2000" dirty="0">
                <a:solidFill>
                  <a:srgbClr val="FFFFFF"/>
                </a:solidFill>
              </a:rPr>
              <a:t>State and local</a:t>
            </a:r>
          </a:p>
          <a:p>
            <a:pPr lvl="1"/>
            <a:endParaRPr lang="en-US" altLang="en-US" sz="2000" dirty="0">
              <a:solidFill>
                <a:srgbClr val="FFFFFF"/>
              </a:solidFill>
            </a:endParaRPr>
          </a:p>
          <a:p>
            <a:pPr>
              <a:buFontTx/>
              <a:buChar char="•"/>
            </a:pPr>
            <a:r>
              <a:rPr lang="en-US" altLang="en-US" sz="2100" dirty="0">
                <a:solidFill>
                  <a:srgbClr val="FFFFFF"/>
                </a:solidFill>
              </a:rPr>
              <a:t>Medical Examiners Office</a:t>
            </a:r>
          </a:p>
          <a:p>
            <a:pPr>
              <a:buFontTx/>
              <a:buChar char="•"/>
            </a:pPr>
            <a:endParaRPr lang="en-US" altLang="en-US" sz="2100" dirty="0">
              <a:solidFill>
                <a:srgbClr val="FFFFFF"/>
              </a:solidFill>
            </a:endParaRPr>
          </a:p>
          <a:p>
            <a:pPr>
              <a:buFontTx/>
              <a:buChar char="•"/>
            </a:pPr>
            <a:r>
              <a:rPr lang="en-US" altLang="en-US" sz="2100" dirty="0">
                <a:solidFill>
                  <a:srgbClr val="FFFFFF"/>
                </a:solidFill>
              </a:rPr>
              <a:t>Private Industry</a:t>
            </a:r>
          </a:p>
          <a:p>
            <a:pPr>
              <a:buFontTx/>
              <a:buChar char="•"/>
            </a:pPr>
            <a:endParaRPr lang="en-US" altLang="en-US" sz="2100" dirty="0">
              <a:solidFill>
                <a:srgbClr val="FFFFFF"/>
              </a:solidFill>
            </a:endParaRPr>
          </a:p>
          <a:p>
            <a:pPr>
              <a:buFontTx/>
              <a:buChar char="•"/>
            </a:pPr>
            <a:r>
              <a:rPr lang="en-US" altLang="en-US" sz="2100" dirty="0">
                <a:solidFill>
                  <a:srgbClr val="FFFFFF"/>
                </a:solidFill>
              </a:rPr>
              <a:t>Colleges and Universities</a:t>
            </a:r>
          </a:p>
          <a:p>
            <a:endParaRPr lang="en-US" altLang="en-US" sz="2100" dirty="0">
              <a:solidFill>
                <a:srgbClr val="FFFFFF"/>
              </a:solidFill>
            </a:endParaRPr>
          </a:p>
          <a:p>
            <a:pPr>
              <a:buFontTx/>
              <a:buChar char="•"/>
            </a:pPr>
            <a:r>
              <a:rPr lang="en-US" altLang="en-US" sz="2100" dirty="0">
                <a:solidFill>
                  <a:srgbClr val="FFFFFF"/>
                </a:solidFill>
              </a:rPr>
              <a:t>Museums</a:t>
            </a:r>
          </a:p>
          <a:p>
            <a:endParaRPr lang="en-US" dirty="0"/>
          </a:p>
        </p:txBody>
      </p:sp>
      <p:sp>
        <p:nvSpPr>
          <p:cNvPr id="6" name="TextBox 5">
            <a:extLst>
              <a:ext uri="{FF2B5EF4-FFF2-40B4-BE49-F238E27FC236}">
                <a16:creationId xmlns:a16="http://schemas.microsoft.com/office/drawing/2014/main" id="{29152E88-8E31-B84B-B820-2583E47B9011}"/>
              </a:ext>
            </a:extLst>
          </p:cNvPr>
          <p:cNvSpPr txBox="1"/>
          <p:nvPr/>
        </p:nvSpPr>
        <p:spPr>
          <a:xfrm>
            <a:off x="5399513" y="6540500"/>
            <a:ext cx="3744487" cy="276999"/>
          </a:xfrm>
          <a:prstGeom prst="rect">
            <a:avLst/>
          </a:prstGeom>
          <a:noFill/>
        </p:spPr>
        <p:txBody>
          <a:bodyPr wrap="none" rtlCol="0">
            <a:spAutoFit/>
          </a:bodyPr>
          <a:lstStyle/>
          <a:p>
            <a:r>
              <a:rPr lang="en-US" sz="1200" dirty="0"/>
              <a:t>Copyright © 2021, Kelly Knight , All Rights Reserved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C6013-650C-3743-9718-1064739F21A2}"/>
              </a:ext>
            </a:extLst>
          </p:cNvPr>
          <p:cNvSpPr>
            <a:spLocks noGrp="1"/>
          </p:cNvSpPr>
          <p:nvPr>
            <p:ph type="title"/>
          </p:nvPr>
        </p:nvSpPr>
        <p:spPr/>
        <p:txBody>
          <a:bodyPr/>
          <a:lstStyle/>
          <a:p>
            <a:r>
              <a:rPr lang="en-US" b="1" dirty="0"/>
              <a:t>How do I become a forensic scientist?</a:t>
            </a:r>
          </a:p>
        </p:txBody>
      </p:sp>
      <p:sp>
        <p:nvSpPr>
          <p:cNvPr id="3" name="Content Placeholder 2">
            <a:extLst>
              <a:ext uri="{FF2B5EF4-FFF2-40B4-BE49-F238E27FC236}">
                <a16:creationId xmlns:a16="http://schemas.microsoft.com/office/drawing/2014/main" id="{4D5F9A73-B04B-4C62-B68B-BFD455BADF67}"/>
              </a:ext>
            </a:extLst>
          </p:cNvPr>
          <p:cNvSpPr>
            <a:spLocks noGrp="1"/>
          </p:cNvSpPr>
          <p:nvPr>
            <p:ph idx="1"/>
          </p:nvPr>
        </p:nvSpPr>
        <p:spPr/>
        <p:txBody>
          <a:bodyPr>
            <a:normAutofit/>
          </a:bodyPr>
          <a:lstStyle/>
          <a:p>
            <a:pPr marL="447675" indent="-382588">
              <a:lnSpc>
                <a:spcPct val="70000"/>
              </a:lnSpc>
              <a:defRPr/>
            </a:pPr>
            <a:r>
              <a:rPr lang="en-US" sz="1700" dirty="0">
                <a:ea typeface="ＭＳ Ｐゴシック" pitchFamily="34" charset="-128"/>
              </a:rPr>
              <a:t>Bachelor</a:t>
            </a:r>
            <a:r>
              <a:rPr lang="ja-JP" altLang="en-US" sz="1700">
                <a:ea typeface="ＭＳ Ｐゴシック" pitchFamily="34" charset="-128"/>
              </a:rPr>
              <a:t>’</a:t>
            </a:r>
            <a:r>
              <a:rPr lang="en-US" altLang="ja-JP" sz="1700" dirty="0">
                <a:ea typeface="ＭＳ Ｐゴシック" pitchFamily="34" charset="-128"/>
              </a:rPr>
              <a:t>s degree (science)</a:t>
            </a:r>
          </a:p>
          <a:p>
            <a:pPr marL="447675" indent="-382588">
              <a:lnSpc>
                <a:spcPct val="70000"/>
              </a:lnSpc>
              <a:defRPr/>
            </a:pPr>
            <a:endParaRPr lang="en-US" sz="1700" dirty="0">
              <a:ea typeface="ＭＳ Ｐゴシック" pitchFamily="34" charset="-128"/>
            </a:endParaRPr>
          </a:p>
          <a:p>
            <a:pPr marL="447675" indent="-382588">
              <a:lnSpc>
                <a:spcPct val="70000"/>
              </a:lnSpc>
              <a:defRPr/>
            </a:pPr>
            <a:r>
              <a:rPr lang="en-US" sz="1700" dirty="0">
                <a:ea typeface="ＭＳ Ｐゴシック" pitchFamily="34" charset="-128"/>
              </a:rPr>
              <a:t>Practice your speaking skills</a:t>
            </a:r>
          </a:p>
          <a:p>
            <a:pPr marL="447675" indent="-382588">
              <a:lnSpc>
                <a:spcPct val="70000"/>
              </a:lnSpc>
              <a:defRPr/>
            </a:pPr>
            <a:endParaRPr lang="en-US" sz="1700" dirty="0">
              <a:ea typeface="ＭＳ Ｐゴシック" pitchFamily="34" charset="-128"/>
            </a:endParaRPr>
          </a:p>
          <a:p>
            <a:pPr marL="447675" indent="-382588">
              <a:lnSpc>
                <a:spcPct val="70000"/>
              </a:lnSpc>
              <a:defRPr/>
            </a:pPr>
            <a:r>
              <a:rPr lang="en-US" sz="1700" dirty="0">
                <a:ea typeface="ＭＳ Ｐゴシック" pitchFamily="34" charset="-128"/>
              </a:rPr>
              <a:t>Practice your note-taking skills</a:t>
            </a:r>
          </a:p>
          <a:p>
            <a:pPr marL="447675" indent="-382588">
              <a:lnSpc>
                <a:spcPct val="70000"/>
              </a:lnSpc>
              <a:defRPr/>
            </a:pPr>
            <a:endParaRPr lang="en-US" sz="1700" dirty="0">
              <a:ea typeface="ＭＳ Ｐゴシック" pitchFamily="34" charset="-128"/>
            </a:endParaRPr>
          </a:p>
          <a:p>
            <a:pPr marL="447675" indent="-382588">
              <a:lnSpc>
                <a:spcPct val="70000"/>
              </a:lnSpc>
              <a:defRPr/>
            </a:pPr>
            <a:r>
              <a:rPr lang="en-US" sz="1700" dirty="0">
                <a:ea typeface="ＭＳ Ｐゴシック" pitchFamily="34" charset="-128"/>
              </a:rPr>
              <a:t>Learn how to write understandably </a:t>
            </a:r>
          </a:p>
          <a:p>
            <a:pPr marL="447675" indent="-382588">
              <a:lnSpc>
                <a:spcPct val="70000"/>
              </a:lnSpc>
              <a:defRPr/>
            </a:pPr>
            <a:endParaRPr lang="en-US" sz="1700" dirty="0">
              <a:ea typeface="ＭＳ Ｐゴシック" pitchFamily="34" charset="-128"/>
            </a:endParaRPr>
          </a:p>
          <a:p>
            <a:pPr marL="447675" indent="-382588">
              <a:lnSpc>
                <a:spcPct val="70000"/>
              </a:lnSpc>
              <a:defRPr/>
            </a:pPr>
            <a:r>
              <a:rPr lang="en-US" sz="1700" dirty="0">
                <a:ea typeface="ＭＳ Ｐゴシック" pitchFamily="34" charset="-128"/>
              </a:rPr>
              <a:t>Have an intellectual curiosity</a:t>
            </a:r>
          </a:p>
          <a:p>
            <a:pPr marL="447675" indent="-382588">
              <a:lnSpc>
                <a:spcPct val="70000"/>
              </a:lnSpc>
              <a:defRPr/>
            </a:pPr>
            <a:endParaRPr lang="en-US" sz="1700" dirty="0">
              <a:ea typeface="ＭＳ Ｐゴシック" pitchFamily="34" charset="-128"/>
            </a:endParaRPr>
          </a:p>
          <a:p>
            <a:pPr marL="447675" indent="-382588">
              <a:lnSpc>
                <a:spcPct val="70000"/>
              </a:lnSpc>
              <a:defRPr/>
            </a:pPr>
            <a:r>
              <a:rPr lang="en-US" sz="1700" dirty="0">
                <a:ea typeface="ＭＳ Ｐゴシック" pitchFamily="34" charset="-128"/>
              </a:rPr>
              <a:t>Have a strong stomach </a:t>
            </a:r>
            <a:r>
              <a:rPr lang="en-US" sz="1700" dirty="0">
                <a:ea typeface="ＭＳ Ｐゴシック" pitchFamily="34" charset="-128"/>
                <a:sym typeface="Wingdings" pitchFamily="2" charset="2"/>
              </a:rPr>
              <a:t></a:t>
            </a:r>
          </a:p>
          <a:p>
            <a:pPr marL="447675" indent="-382588">
              <a:lnSpc>
                <a:spcPct val="70000"/>
              </a:lnSpc>
              <a:defRPr/>
            </a:pPr>
            <a:endParaRPr lang="en-US" sz="1700" dirty="0">
              <a:ea typeface="ＭＳ Ｐゴシック" pitchFamily="34" charset="-128"/>
            </a:endParaRPr>
          </a:p>
          <a:p>
            <a:pPr marL="447675" indent="-382588">
              <a:lnSpc>
                <a:spcPct val="70000"/>
              </a:lnSpc>
              <a:defRPr/>
            </a:pPr>
            <a:r>
              <a:rPr lang="en-US" sz="1700" dirty="0">
                <a:ea typeface="ＭＳ Ｐゴシック" pitchFamily="34" charset="-128"/>
              </a:rPr>
              <a:t>Personal integrity!</a:t>
            </a:r>
          </a:p>
          <a:p>
            <a:pPr marL="447675" indent="-382588">
              <a:lnSpc>
                <a:spcPct val="70000"/>
              </a:lnSpc>
              <a:defRPr/>
            </a:pPr>
            <a:endParaRPr lang="en-US" sz="1700" dirty="0">
              <a:ea typeface="ＭＳ Ｐゴシック" pitchFamily="34" charset="-128"/>
            </a:endParaRPr>
          </a:p>
          <a:p>
            <a:pPr marL="447675" indent="-382588">
              <a:lnSpc>
                <a:spcPct val="70000"/>
              </a:lnSpc>
              <a:defRPr/>
            </a:pPr>
            <a:r>
              <a:rPr lang="en-US" sz="1700" dirty="0">
                <a:ea typeface="ＭＳ Ｐゴシック" pitchFamily="34" charset="-128"/>
              </a:rPr>
              <a:t>Start thinking about what you</a:t>
            </a:r>
            <a:r>
              <a:rPr lang="ja-JP" altLang="en-US" sz="1700">
                <a:ea typeface="ＭＳ Ｐゴシック" pitchFamily="34" charset="-128"/>
              </a:rPr>
              <a:t>’</a:t>
            </a:r>
            <a:r>
              <a:rPr lang="en-US" altLang="ja-JP" sz="1700" dirty="0">
                <a:ea typeface="ＭＳ Ｐゴシック" pitchFamily="34" charset="-128"/>
              </a:rPr>
              <a:t>re interested in (science, art, history, etc.)</a:t>
            </a:r>
          </a:p>
          <a:p>
            <a:pPr marL="447675" indent="-382588">
              <a:lnSpc>
                <a:spcPct val="70000"/>
              </a:lnSpc>
              <a:defRPr/>
            </a:pPr>
            <a:endParaRPr lang="en-US" sz="1700" dirty="0">
              <a:ea typeface="ＭＳ Ｐゴシック" pitchFamily="34" charset="-128"/>
            </a:endParaRPr>
          </a:p>
          <a:p>
            <a:pPr marL="447675" indent="-382588">
              <a:lnSpc>
                <a:spcPct val="70000"/>
              </a:lnSpc>
              <a:defRPr/>
            </a:pPr>
            <a:r>
              <a:rPr lang="en-US" sz="1700" dirty="0">
                <a:ea typeface="ＭＳ Ｐゴシック" pitchFamily="34" charset="-128"/>
              </a:rPr>
              <a:t>Try to get involved in anything you can related to your interests (camps, classes at school, research online if possible, </a:t>
            </a:r>
            <a:r>
              <a:rPr lang="en-US" sz="1700" b="1" u="sng" dirty="0">
                <a:ea typeface="ＭＳ Ｐゴシック" pitchFamily="34" charset="-128"/>
              </a:rPr>
              <a:t>internships</a:t>
            </a:r>
            <a:r>
              <a:rPr lang="en-US" sz="1700" dirty="0">
                <a:ea typeface="ＭＳ Ｐゴシック" pitchFamily="34" charset="-128"/>
              </a:rPr>
              <a:t> and shadowing)</a:t>
            </a:r>
          </a:p>
          <a:p>
            <a:pPr marL="447675" indent="-382588">
              <a:lnSpc>
                <a:spcPct val="70000"/>
              </a:lnSpc>
              <a:defRPr/>
            </a:pPr>
            <a:endParaRPr lang="en-US" sz="1700" dirty="0">
              <a:ea typeface="ＭＳ Ｐゴシック" pitchFamily="34" charset="-128"/>
            </a:endParaRPr>
          </a:p>
        </p:txBody>
      </p:sp>
      <p:sp>
        <p:nvSpPr>
          <p:cNvPr id="5" name="TextBox 4">
            <a:extLst>
              <a:ext uri="{FF2B5EF4-FFF2-40B4-BE49-F238E27FC236}">
                <a16:creationId xmlns:a16="http://schemas.microsoft.com/office/drawing/2014/main" id="{8E6A9EB0-4F0B-524F-B857-29B96CBBACF7}"/>
              </a:ext>
            </a:extLst>
          </p:cNvPr>
          <p:cNvSpPr txBox="1"/>
          <p:nvPr/>
        </p:nvSpPr>
        <p:spPr>
          <a:xfrm>
            <a:off x="5399513" y="6540500"/>
            <a:ext cx="3744487" cy="276999"/>
          </a:xfrm>
          <a:prstGeom prst="rect">
            <a:avLst/>
          </a:prstGeom>
          <a:noFill/>
        </p:spPr>
        <p:txBody>
          <a:bodyPr wrap="none" rtlCol="0">
            <a:spAutoFit/>
          </a:bodyPr>
          <a:lstStyle/>
          <a:p>
            <a:r>
              <a:rPr lang="en-US" sz="1200" dirty="0"/>
              <a:t>Copyright © 2021, Kelly Knight , All Rights Reserved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0D96D2F2-D3FB-4CD4-96AD-4B26707A7CCD}"/>
              </a:ext>
            </a:extLst>
          </p:cNvPr>
          <p:cNvSpPr>
            <a:spLocks noGrp="1" noChangeArrowheads="1"/>
          </p:cNvSpPr>
          <p:nvPr>
            <p:ph type="title"/>
          </p:nvPr>
        </p:nvSpPr>
        <p:spPr/>
        <p:txBody>
          <a:bodyPr/>
          <a:lstStyle/>
          <a:p>
            <a:pPr>
              <a:defRPr/>
            </a:pPr>
            <a:r>
              <a:rPr lang="en-US" b="1" dirty="0">
                <a:ea typeface="ＭＳ Ｐゴシック" pitchFamily="34" charset="-128"/>
              </a:rPr>
              <a:t>Questions</a:t>
            </a:r>
            <a:r>
              <a:rPr lang="en-US" dirty="0">
                <a:ea typeface="ＭＳ Ｐゴシック" pitchFamily="34" charset="-128"/>
              </a:rPr>
              <a:t>?</a:t>
            </a:r>
          </a:p>
        </p:txBody>
      </p:sp>
      <p:sp>
        <p:nvSpPr>
          <p:cNvPr id="4" name="TextBox 3">
            <a:extLst>
              <a:ext uri="{FF2B5EF4-FFF2-40B4-BE49-F238E27FC236}">
                <a16:creationId xmlns:a16="http://schemas.microsoft.com/office/drawing/2014/main" id="{979299EF-31AD-234F-AEF9-E722886FD7EF}"/>
              </a:ext>
            </a:extLst>
          </p:cNvPr>
          <p:cNvSpPr txBox="1"/>
          <p:nvPr/>
        </p:nvSpPr>
        <p:spPr>
          <a:xfrm>
            <a:off x="5399513" y="6540500"/>
            <a:ext cx="3744487" cy="276999"/>
          </a:xfrm>
          <a:prstGeom prst="rect">
            <a:avLst/>
          </a:prstGeom>
          <a:noFill/>
        </p:spPr>
        <p:txBody>
          <a:bodyPr wrap="none" rtlCol="0">
            <a:spAutoFit/>
          </a:bodyPr>
          <a:lstStyle/>
          <a:p>
            <a:r>
              <a:rPr lang="en-US" sz="1200" dirty="0"/>
              <a:t>Copyright © 2021, Kelly Knight , All Rights Reserved</a:t>
            </a:r>
          </a:p>
        </p:txBody>
      </p:sp>
    </p:spTree>
  </p:cSld>
  <p:clrMapOvr>
    <a:masterClrMapping/>
  </p:clrMapOvr>
</p:sld>
</file>

<file path=ppt/theme/theme1.xml><?xml version="1.0" encoding="utf-8"?>
<a:theme xmlns:a="http://schemas.openxmlformats.org/drawingml/2006/main" name="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3396</TotalTime>
  <Words>794</Words>
  <Application>Microsoft Macintosh PowerPoint</Application>
  <PresentationFormat>On-screen Show (4:3)</PresentationFormat>
  <Paragraphs>185</Paragraphs>
  <Slides>23</Slides>
  <Notes>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Arial</vt:lpstr>
      <vt:lpstr>Calibri</vt:lpstr>
      <vt:lpstr>Californian FB</vt:lpstr>
      <vt:lpstr>Century Gothic</vt:lpstr>
      <vt:lpstr>Courier New</vt:lpstr>
      <vt:lpstr>Times New Roman</vt:lpstr>
      <vt:lpstr>Wingdings</vt:lpstr>
      <vt:lpstr>Wingdings 2</vt:lpstr>
      <vt:lpstr>Clouds</vt:lpstr>
      <vt:lpstr>Forensic Science (All images have been redacted)</vt:lpstr>
      <vt:lpstr>What do you know about forensics???</vt:lpstr>
      <vt:lpstr>Forensic Science</vt:lpstr>
      <vt:lpstr>What is a forensic scientist?</vt:lpstr>
      <vt:lpstr>What do forensic scientists do?</vt:lpstr>
      <vt:lpstr>Forensic Science Disciplines</vt:lpstr>
      <vt:lpstr>Where do forensic scientists work?</vt:lpstr>
      <vt:lpstr>How do I become a forensic scientist?</vt:lpstr>
      <vt:lpstr>Questions?</vt:lpstr>
      <vt:lpstr>What type of forensic evidence could you possibly find at a crime scene?</vt:lpstr>
      <vt:lpstr>Crime Scene Collection</vt:lpstr>
      <vt:lpstr>Forensic Biology</vt:lpstr>
      <vt:lpstr>Where can we find DNA?</vt:lpstr>
      <vt:lpstr>Blood testing-Sero-Stix</vt:lpstr>
      <vt:lpstr>  Police Report:  At approximately 0900 hours, the Suspect entered classroom and burglarized locker of Victim.   Suspect proceeded to steal the Victim’s iPhone and eat their lunch.  Suspect fled scene upon entry of Janitor.   Process crime scene for forensic evidence.  </vt:lpstr>
      <vt:lpstr>Evidence From Crime Scene</vt:lpstr>
      <vt:lpstr>The Suspects</vt:lpstr>
      <vt:lpstr>Fingerprint Classification</vt:lpstr>
      <vt:lpstr>Minutiae</vt:lpstr>
      <vt:lpstr>Fingerprint Results</vt:lpstr>
      <vt:lpstr>DNA Results</vt:lpstr>
      <vt:lpstr>Conclusions</vt:lpstr>
      <vt:lpstr>Did you pick the right suspect?</vt:lpstr>
    </vt:vector>
  </TitlesOfParts>
  <Company>MSP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Forensic Science</dc:title>
  <dc:creator>MSP</dc:creator>
  <cp:lastModifiedBy>Kelly L Knight</cp:lastModifiedBy>
  <cp:revision>68</cp:revision>
  <dcterms:created xsi:type="dcterms:W3CDTF">2013-04-25T13:39:48Z</dcterms:created>
  <dcterms:modified xsi:type="dcterms:W3CDTF">2021-12-01T22:45:13Z</dcterms:modified>
</cp:coreProperties>
</file>