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48" r:id="rId2"/>
  </p:sldMasterIdLst>
  <p:notesMasterIdLst>
    <p:notesMasterId r:id="rId17"/>
  </p:notesMasterIdLst>
  <p:sldIdLst>
    <p:sldId id="256" r:id="rId3"/>
    <p:sldId id="259" r:id="rId4"/>
    <p:sldId id="273" r:id="rId5"/>
    <p:sldId id="369" r:id="rId6"/>
    <p:sldId id="284" r:id="rId7"/>
    <p:sldId id="281" r:id="rId8"/>
    <p:sldId id="266" r:id="rId9"/>
    <p:sldId id="267" r:id="rId10"/>
    <p:sldId id="287" r:id="rId11"/>
    <p:sldId id="288" r:id="rId12"/>
    <p:sldId id="289" r:id="rId13"/>
    <p:sldId id="265" r:id="rId14"/>
    <p:sldId id="268" r:id="rId15"/>
    <p:sldId id="371"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425"/>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C8FA19-FE89-E2A9-8466-9FA49F9883AC}" v="134" dt="2022-07-14T02:59:19.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4722"/>
  </p:normalViewPr>
  <p:slideViewPr>
    <p:cSldViewPr>
      <p:cViewPr varScale="1">
        <p:scale>
          <a:sx n="105" d="100"/>
          <a:sy n="105" d="100"/>
        </p:scale>
        <p:origin x="208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0B77CF-C2A6-CF7F-EDCD-408C2DA7A4C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7B89D29D-118A-7C75-6D37-B1071F7E3DD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9427FA9F-4655-4F32-8731-0A8030180D4B}" type="datetimeFigureOut">
              <a:rPr lang="en-US"/>
              <a:pPr>
                <a:defRPr/>
              </a:pPr>
              <a:t>7/27/24</a:t>
            </a:fld>
            <a:endParaRPr lang="en-US"/>
          </a:p>
        </p:txBody>
      </p:sp>
      <p:sp>
        <p:nvSpPr>
          <p:cNvPr id="4" name="Slide Image Placeholder 3">
            <a:extLst>
              <a:ext uri="{FF2B5EF4-FFF2-40B4-BE49-F238E27FC236}">
                <a16:creationId xmlns:a16="http://schemas.microsoft.com/office/drawing/2014/main" id="{290D4927-BB0D-7272-1478-F8785DB892C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63F10A-F207-21B9-2363-5D2F44B4A4F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77959A2-5840-5C60-24F8-FC74F272478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8EC617B2-E96D-4CA8-4E9D-376DFAE5988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19C874B-F9A1-490D-B728-2F52A5793AC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9C874B-F9A1-490D-B728-2F52A5793AC2}" type="slidenum">
              <a:rPr lang="en-US" altLang="en-US" smtClean="0"/>
              <a:pPr/>
              <a:t>14</a:t>
            </a:fld>
            <a:endParaRPr lang="en-US" altLang="en-US"/>
          </a:p>
        </p:txBody>
      </p:sp>
    </p:spTree>
    <p:extLst>
      <p:ext uri="{BB962C8B-B14F-4D97-AF65-F5344CB8AC3E}">
        <p14:creationId xmlns:p14="http://schemas.microsoft.com/office/powerpoint/2010/main" val="221093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F1CAE0A-C33E-40FC-97B7-8AF725E77A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4D706D-B501-4C14-B367-264C5F421D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C3B0C8-A8D3-4904-B319-99AE8D54E1B6}"/>
              </a:ext>
            </a:extLst>
          </p:cNvPr>
          <p:cNvSpPr>
            <a:spLocks noGrp="1" noChangeArrowheads="1"/>
          </p:cNvSpPr>
          <p:nvPr>
            <p:ph type="sldNum" sz="quarter" idx="12"/>
          </p:nvPr>
        </p:nvSpPr>
        <p:spPr>
          <a:ln/>
        </p:spPr>
        <p:txBody>
          <a:bodyPr/>
          <a:lstStyle>
            <a:lvl1pPr>
              <a:defRPr/>
            </a:lvl1pPr>
          </a:lstStyle>
          <a:p>
            <a:fld id="{030AFF60-E38E-46DD-9E8B-ACEC1E199FD9}" type="slidenum">
              <a:rPr lang="en-US" altLang="en-US"/>
              <a:pPr/>
              <a:t>‹#›</a:t>
            </a:fld>
            <a:endParaRPr lang="en-US" altLang="en-US"/>
          </a:p>
        </p:txBody>
      </p:sp>
    </p:spTree>
    <p:extLst>
      <p:ext uri="{BB962C8B-B14F-4D97-AF65-F5344CB8AC3E}">
        <p14:creationId xmlns:p14="http://schemas.microsoft.com/office/powerpoint/2010/main" val="376474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7E996E-3E16-4048-A238-CC6D891EE6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CDA6DC-D5FF-4505-83E1-8D202314CA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2B083CE-057F-4CE9-9494-B447E2C43B6C}"/>
              </a:ext>
            </a:extLst>
          </p:cNvPr>
          <p:cNvSpPr>
            <a:spLocks noGrp="1" noChangeArrowheads="1"/>
          </p:cNvSpPr>
          <p:nvPr>
            <p:ph type="sldNum" sz="quarter" idx="12"/>
          </p:nvPr>
        </p:nvSpPr>
        <p:spPr>
          <a:ln/>
        </p:spPr>
        <p:txBody>
          <a:bodyPr/>
          <a:lstStyle>
            <a:lvl1pPr>
              <a:defRPr/>
            </a:lvl1pPr>
          </a:lstStyle>
          <a:p>
            <a:fld id="{8E5DE610-C234-4DEE-BCCC-7AE28E716881}" type="slidenum">
              <a:rPr lang="en-US" altLang="en-US"/>
              <a:pPr/>
              <a:t>‹#›</a:t>
            </a:fld>
            <a:endParaRPr lang="en-US" altLang="en-US"/>
          </a:p>
        </p:txBody>
      </p:sp>
    </p:spTree>
    <p:extLst>
      <p:ext uri="{BB962C8B-B14F-4D97-AF65-F5344CB8AC3E}">
        <p14:creationId xmlns:p14="http://schemas.microsoft.com/office/powerpoint/2010/main" val="222891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2600" y="138113"/>
            <a:ext cx="1955800" cy="6402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2025" y="138113"/>
            <a:ext cx="5718175" cy="6402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B08D35-1D46-46ED-87AC-5E02F4F9D1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14B0D9-FBF3-4CC8-ACA8-742DD3D527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4B2AE2-0AC3-406D-91A9-02144058EC0E}"/>
              </a:ext>
            </a:extLst>
          </p:cNvPr>
          <p:cNvSpPr>
            <a:spLocks noGrp="1" noChangeArrowheads="1"/>
          </p:cNvSpPr>
          <p:nvPr>
            <p:ph type="sldNum" sz="quarter" idx="12"/>
          </p:nvPr>
        </p:nvSpPr>
        <p:spPr>
          <a:ln/>
        </p:spPr>
        <p:txBody>
          <a:bodyPr/>
          <a:lstStyle>
            <a:lvl1pPr>
              <a:defRPr/>
            </a:lvl1pPr>
          </a:lstStyle>
          <a:p>
            <a:fld id="{6414B121-2C3E-498E-9084-F7A97A42D86B}" type="slidenum">
              <a:rPr lang="en-US" altLang="en-US"/>
              <a:pPr/>
              <a:t>‹#›</a:t>
            </a:fld>
            <a:endParaRPr lang="en-US" altLang="en-US"/>
          </a:p>
        </p:txBody>
      </p:sp>
    </p:spTree>
    <p:extLst>
      <p:ext uri="{BB962C8B-B14F-4D97-AF65-F5344CB8AC3E}">
        <p14:creationId xmlns:p14="http://schemas.microsoft.com/office/powerpoint/2010/main" val="2889610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2025" y="138113"/>
            <a:ext cx="7826375" cy="1376362"/>
          </a:xfrm>
        </p:spPr>
        <p:txBody>
          <a:bodyPr/>
          <a:lstStyle/>
          <a:p>
            <a:r>
              <a:rPr lang="en-US"/>
              <a:t>Click to edit Master title style</a:t>
            </a:r>
          </a:p>
        </p:txBody>
      </p:sp>
      <p:sp>
        <p:nvSpPr>
          <p:cNvPr id="3" name="Text Placeholder 2"/>
          <p:cNvSpPr>
            <a:spLocks noGrp="1"/>
          </p:cNvSpPr>
          <p:nvPr>
            <p:ph type="body" sz="half" idx="1"/>
          </p:nvPr>
        </p:nvSpPr>
        <p:spPr>
          <a:xfrm>
            <a:off x="1235075" y="1584325"/>
            <a:ext cx="3698875" cy="495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6350" y="1584325"/>
            <a:ext cx="3700463" cy="495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29795EB-8F72-4A14-AE87-41F58539B9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6C9B20-55D7-4429-BFCD-AECE4A60DB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A8EA73-2D6F-4E84-B2BC-0C9112A25949}"/>
              </a:ext>
            </a:extLst>
          </p:cNvPr>
          <p:cNvSpPr>
            <a:spLocks noGrp="1" noChangeArrowheads="1"/>
          </p:cNvSpPr>
          <p:nvPr>
            <p:ph type="sldNum" sz="quarter" idx="12"/>
          </p:nvPr>
        </p:nvSpPr>
        <p:spPr>
          <a:ln/>
        </p:spPr>
        <p:txBody>
          <a:bodyPr/>
          <a:lstStyle>
            <a:lvl1pPr>
              <a:defRPr/>
            </a:lvl1pPr>
          </a:lstStyle>
          <a:p>
            <a:fld id="{268E62D2-6473-4AF8-A613-CE3EB2780E6C}" type="slidenum">
              <a:rPr lang="en-US" altLang="en-US"/>
              <a:pPr/>
              <a:t>‹#›</a:t>
            </a:fld>
            <a:endParaRPr lang="en-US" altLang="en-US"/>
          </a:p>
        </p:txBody>
      </p:sp>
    </p:spTree>
    <p:extLst>
      <p:ext uri="{BB962C8B-B14F-4D97-AF65-F5344CB8AC3E}">
        <p14:creationId xmlns:p14="http://schemas.microsoft.com/office/powerpoint/2010/main" val="3037592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p>
        </p:txBody>
      </p:sp>
      <p:sp>
        <p:nvSpPr>
          <p:cNvPr id="3" name="Text Placeholder 2"/>
          <p:cNvSpPr>
            <a:spLocks noGrp="1"/>
          </p:cNvSpPr>
          <p:nvPr>
            <p:ph type="body" sz="half" idx="1"/>
          </p:nvPr>
        </p:nvSpPr>
        <p:spPr>
          <a:xfrm>
            <a:off x="301625" y="1676400"/>
            <a:ext cx="8540750"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1625" y="3963988"/>
            <a:ext cx="8540750"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AE77C2F-2609-5D06-D820-5EE3F3D14C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30FB0A-9B08-203C-A3B9-2C0BF53909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AD33C41-2817-1490-A67B-4956C5082FA4}"/>
              </a:ext>
            </a:extLst>
          </p:cNvPr>
          <p:cNvSpPr>
            <a:spLocks noGrp="1" noChangeArrowheads="1"/>
          </p:cNvSpPr>
          <p:nvPr>
            <p:ph type="sldNum" sz="quarter" idx="12"/>
          </p:nvPr>
        </p:nvSpPr>
        <p:spPr>
          <a:ln/>
        </p:spPr>
        <p:txBody>
          <a:bodyPr/>
          <a:lstStyle>
            <a:lvl1pPr>
              <a:defRPr/>
            </a:lvl1pPr>
          </a:lstStyle>
          <a:p>
            <a:fld id="{8AF7A991-E030-45AD-A3CC-0505637EC4A3}" type="slidenum">
              <a:rPr lang="en-US" altLang="en-US"/>
              <a:pPr/>
              <a:t>‹#›</a:t>
            </a:fld>
            <a:endParaRPr lang="en-US" altLang="en-US"/>
          </a:p>
        </p:txBody>
      </p:sp>
    </p:spTree>
    <p:extLst>
      <p:ext uri="{BB962C8B-B14F-4D97-AF65-F5344CB8AC3E}">
        <p14:creationId xmlns:p14="http://schemas.microsoft.com/office/powerpoint/2010/main" val="79315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DB93E5-C2D5-4CA7-9F1B-76853294D6FB}" type="datetimeFigureOut">
              <a:rPr lang="en-US" smtClean="0"/>
              <a:pPr/>
              <a:t>7/27/24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21F78-90B8-4A03-8E09-34AE0FEAD21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DB93E5-C2D5-4CA7-9F1B-76853294D6FB}" type="datetimeFigureOut">
              <a:rPr lang="en-US" smtClean="0"/>
              <a:pPr/>
              <a:t>7/27/24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21F78-90B8-4A03-8E09-34AE0FEAD21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B93E5-C2D5-4CA7-9F1B-76853294D6FB}" type="datetimeFigureOut">
              <a:rPr lang="en-US" smtClean="0"/>
              <a:pPr/>
              <a:t>7/27/24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21F78-90B8-4A03-8E09-34AE0FEAD21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DB93E5-C2D5-4CA7-9F1B-76853294D6FB}" type="datetimeFigureOut">
              <a:rPr lang="en-US" smtClean="0"/>
              <a:pPr/>
              <a:t>7/27/24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21F78-90B8-4A03-8E09-34AE0FEAD21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DB93E5-C2D5-4CA7-9F1B-76853294D6FB}" type="datetimeFigureOut">
              <a:rPr lang="en-US" smtClean="0"/>
              <a:pPr/>
              <a:t>7/27/24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21F78-90B8-4A03-8E09-34AE0FEAD21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DB93E5-C2D5-4CA7-9F1B-76853294D6FB}" type="datetimeFigureOut">
              <a:rPr lang="en-US" smtClean="0"/>
              <a:pPr/>
              <a:t>7/27/24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21F78-90B8-4A03-8E09-34AE0FEAD2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48F106-BC17-4FA4-8947-3819A74618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67C057-CC84-4BA1-815F-67E5380F90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2F777C-7D55-49FB-8E0F-77A764069F7A}"/>
              </a:ext>
            </a:extLst>
          </p:cNvPr>
          <p:cNvSpPr>
            <a:spLocks noGrp="1" noChangeArrowheads="1"/>
          </p:cNvSpPr>
          <p:nvPr>
            <p:ph type="sldNum" sz="quarter" idx="12"/>
          </p:nvPr>
        </p:nvSpPr>
        <p:spPr>
          <a:ln/>
        </p:spPr>
        <p:txBody>
          <a:bodyPr/>
          <a:lstStyle>
            <a:lvl1pPr>
              <a:defRPr/>
            </a:lvl1pPr>
          </a:lstStyle>
          <a:p>
            <a:fld id="{96059552-252E-4123-8B21-18F5602B3A71}" type="slidenum">
              <a:rPr lang="en-US" altLang="en-US"/>
              <a:pPr/>
              <a:t>‹#›</a:t>
            </a:fld>
            <a:endParaRPr lang="en-US" altLang="en-US"/>
          </a:p>
        </p:txBody>
      </p:sp>
    </p:spTree>
    <p:extLst>
      <p:ext uri="{BB962C8B-B14F-4D97-AF65-F5344CB8AC3E}">
        <p14:creationId xmlns:p14="http://schemas.microsoft.com/office/powerpoint/2010/main" val="495738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B93E5-C2D5-4CA7-9F1B-76853294D6FB}" type="datetimeFigureOut">
              <a:rPr lang="en-US" smtClean="0"/>
              <a:pPr/>
              <a:t>7/27/24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21F78-90B8-4A03-8E09-34AE0FEAD21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4DB93E5-C2D5-4CA7-9F1B-76853294D6FB}" type="datetimeFigureOut">
              <a:rPr lang="en-US" smtClean="0"/>
              <a:pPr/>
              <a:t>7/27/24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21F78-90B8-4A03-8E09-34AE0FEAD21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4DB93E5-C2D5-4CA7-9F1B-76853294D6FB}" type="datetimeFigureOut">
              <a:rPr lang="en-US" smtClean="0"/>
              <a:pPr/>
              <a:t>7/27/24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21F78-90B8-4A03-8E09-34AE0FEAD21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DB93E5-C2D5-4CA7-9F1B-76853294D6FB}" type="datetimeFigureOut">
              <a:rPr lang="en-US" smtClean="0"/>
              <a:pPr/>
              <a:t>7/27/24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21F78-90B8-4A03-8E09-34AE0FEAD21E}"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DB93E5-C2D5-4CA7-9F1B-76853294D6FB}" type="datetimeFigureOut">
              <a:rPr lang="en-US" smtClean="0"/>
              <a:pPr/>
              <a:t>7/27/24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21F78-90B8-4A03-8E09-34AE0FEAD2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C094C77-9F24-47FE-8E04-0856024A8C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852075-00CC-45DE-AFC3-8931983C3E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06ECE6-642A-4E7F-AC9E-D8DE78853DAE}"/>
              </a:ext>
            </a:extLst>
          </p:cNvPr>
          <p:cNvSpPr>
            <a:spLocks noGrp="1" noChangeArrowheads="1"/>
          </p:cNvSpPr>
          <p:nvPr>
            <p:ph type="sldNum" sz="quarter" idx="12"/>
          </p:nvPr>
        </p:nvSpPr>
        <p:spPr>
          <a:ln/>
        </p:spPr>
        <p:txBody>
          <a:bodyPr/>
          <a:lstStyle>
            <a:lvl1pPr>
              <a:defRPr/>
            </a:lvl1pPr>
          </a:lstStyle>
          <a:p>
            <a:fld id="{FE4DCE10-7CFA-4485-91C8-F4C794395CBF}" type="slidenum">
              <a:rPr lang="en-US" altLang="en-US"/>
              <a:pPr/>
              <a:t>‹#›</a:t>
            </a:fld>
            <a:endParaRPr lang="en-US" altLang="en-US"/>
          </a:p>
        </p:txBody>
      </p:sp>
    </p:spTree>
    <p:extLst>
      <p:ext uri="{BB962C8B-B14F-4D97-AF65-F5344CB8AC3E}">
        <p14:creationId xmlns:p14="http://schemas.microsoft.com/office/powerpoint/2010/main" val="413559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35075" y="1584325"/>
            <a:ext cx="3698875"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6350" y="1584325"/>
            <a:ext cx="3700463"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2041B94-8E04-40E9-B968-C3E9E22ACB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FEDA7F-40EC-4B0E-8486-DB098191BE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9C521C-F4EA-4216-A1FE-D62A7E30BAF6}"/>
              </a:ext>
            </a:extLst>
          </p:cNvPr>
          <p:cNvSpPr>
            <a:spLocks noGrp="1" noChangeArrowheads="1"/>
          </p:cNvSpPr>
          <p:nvPr>
            <p:ph type="sldNum" sz="quarter" idx="12"/>
          </p:nvPr>
        </p:nvSpPr>
        <p:spPr>
          <a:ln/>
        </p:spPr>
        <p:txBody>
          <a:bodyPr/>
          <a:lstStyle>
            <a:lvl1pPr>
              <a:defRPr/>
            </a:lvl1pPr>
          </a:lstStyle>
          <a:p>
            <a:fld id="{2C89AD4B-081D-4FFC-8B04-95053E6F125E}" type="slidenum">
              <a:rPr lang="en-US" altLang="en-US"/>
              <a:pPr/>
              <a:t>‹#›</a:t>
            </a:fld>
            <a:endParaRPr lang="en-US" altLang="en-US"/>
          </a:p>
        </p:txBody>
      </p:sp>
    </p:spTree>
    <p:extLst>
      <p:ext uri="{BB962C8B-B14F-4D97-AF65-F5344CB8AC3E}">
        <p14:creationId xmlns:p14="http://schemas.microsoft.com/office/powerpoint/2010/main" val="71005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4C74A8B-C2EF-4099-9E00-FF5EA20DFCB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1CCA9AD-3516-402C-B237-015F214C8F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74220E1-9349-4B5B-8FD6-A341F67C6052}"/>
              </a:ext>
            </a:extLst>
          </p:cNvPr>
          <p:cNvSpPr>
            <a:spLocks noGrp="1" noChangeArrowheads="1"/>
          </p:cNvSpPr>
          <p:nvPr>
            <p:ph type="sldNum" sz="quarter" idx="12"/>
          </p:nvPr>
        </p:nvSpPr>
        <p:spPr>
          <a:ln/>
        </p:spPr>
        <p:txBody>
          <a:bodyPr/>
          <a:lstStyle>
            <a:lvl1pPr>
              <a:defRPr/>
            </a:lvl1pPr>
          </a:lstStyle>
          <a:p>
            <a:fld id="{7BA945D6-707E-4C61-9406-1732CAD9F480}" type="slidenum">
              <a:rPr lang="en-US" altLang="en-US"/>
              <a:pPr/>
              <a:t>‹#›</a:t>
            </a:fld>
            <a:endParaRPr lang="en-US" altLang="en-US"/>
          </a:p>
        </p:txBody>
      </p:sp>
    </p:spTree>
    <p:extLst>
      <p:ext uri="{BB962C8B-B14F-4D97-AF65-F5344CB8AC3E}">
        <p14:creationId xmlns:p14="http://schemas.microsoft.com/office/powerpoint/2010/main" val="85869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344A63E-FBDA-41BD-BD20-670050B735F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7E24035-B55D-449E-8977-D12CE7336C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CA0439B-8197-48D3-8F90-3F225F188E0B}"/>
              </a:ext>
            </a:extLst>
          </p:cNvPr>
          <p:cNvSpPr>
            <a:spLocks noGrp="1" noChangeArrowheads="1"/>
          </p:cNvSpPr>
          <p:nvPr>
            <p:ph type="sldNum" sz="quarter" idx="12"/>
          </p:nvPr>
        </p:nvSpPr>
        <p:spPr>
          <a:ln/>
        </p:spPr>
        <p:txBody>
          <a:bodyPr/>
          <a:lstStyle>
            <a:lvl1pPr>
              <a:defRPr/>
            </a:lvl1pPr>
          </a:lstStyle>
          <a:p>
            <a:fld id="{9DD1181E-DB49-407D-86E8-FF346F64D822}" type="slidenum">
              <a:rPr lang="en-US" altLang="en-US"/>
              <a:pPr/>
              <a:t>‹#›</a:t>
            </a:fld>
            <a:endParaRPr lang="en-US" altLang="en-US"/>
          </a:p>
        </p:txBody>
      </p:sp>
    </p:spTree>
    <p:extLst>
      <p:ext uri="{BB962C8B-B14F-4D97-AF65-F5344CB8AC3E}">
        <p14:creationId xmlns:p14="http://schemas.microsoft.com/office/powerpoint/2010/main" val="214271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A39CA7-73B1-4F8F-9016-B41F82AECD4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C3F534C-2DD2-40B3-B4B9-6BC4ACB241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562E16F-5376-47CD-A5CB-CC0B661366BC}"/>
              </a:ext>
            </a:extLst>
          </p:cNvPr>
          <p:cNvSpPr>
            <a:spLocks noGrp="1" noChangeArrowheads="1"/>
          </p:cNvSpPr>
          <p:nvPr>
            <p:ph type="sldNum" sz="quarter" idx="12"/>
          </p:nvPr>
        </p:nvSpPr>
        <p:spPr>
          <a:ln/>
        </p:spPr>
        <p:txBody>
          <a:bodyPr/>
          <a:lstStyle>
            <a:lvl1pPr>
              <a:defRPr/>
            </a:lvl1pPr>
          </a:lstStyle>
          <a:p>
            <a:fld id="{9D393131-CEA1-469E-9872-B4846FC86BFD}" type="slidenum">
              <a:rPr lang="en-US" altLang="en-US"/>
              <a:pPr/>
              <a:t>‹#›</a:t>
            </a:fld>
            <a:endParaRPr lang="en-US" altLang="en-US"/>
          </a:p>
        </p:txBody>
      </p:sp>
    </p:spTree>
    <p:extLst>
      <p:ext uri="{BB962C8B-B14F-4D97-AF65-F5344CB8AC3E}">
        <p14:creationId xmlns:p14="http://schemas.microsoft.com/office/powerpoint/2010/main" val="25413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644451F-6EE0-4DB0-869C-F376A93F9C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CEA7DF-ADC7-4517-82C1-C9FC56B013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2AA0A8-AB14-4D77-9A7C-B03B485F8D0F}"/>
              </a:ext>
            </a:extLst>
          </p:cNvPr>
          <p:cNvSpPr>
            <a:spLocks noGrp="1" noChangeArrowheads="1"/>
          </p:cNvSpPr>
          <p:nvPr>
            <p:ph type="sldNum" sz="quarter" idx="12"/>
          </p:nvPr>
        </p:nvSpPr>
        <p:spPr>
          <a:ln/>
        </p:spPr>
        <p:txBody>
          <a:bodyPr/>
          <a:lstStyle>
            <a:lvl1pPr>
              <a:defRPr/>
            </a:lvl1pPr>
          </a:lstStyle>
          <a:p>
            <a:fld id="{BC44EB30-4AB9-458C-8B8F-CCE4EF2EB379}" type="slidenum">
              <a:rPr lang="en-US" altLang="en-US"/>
              <a:pPr/>
              <a:t>‹#›</a:t>
            </a:fld>
            <a:endParaRPr lang="en-US" altLang="en-US"/>
          </a:p>
        </p:txBody>
      </p:sp>
    </p:spTree>
    <p:extLst>
      <p:ext uri="{BB962C8B-B14F-4D97-AF65-F5344CB8AC3E}">
        <p14:creationId xmlns:p14="http://schemas.microsoft.com/office/powerpoint/2010/main" val="137923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2C9B60-D423-402A-A7A4-9D27D900E7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E5414F-9598-488B-AEF5-C7235F9F29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D2D838-F76E-4943-8ED4-5F03F8BF0B2B}"/>
              </a:ext>
            </a:extLst>
          </p:cNvPr>
          <p:cNvSpPr>
            <a:spLocks noGrp="1" noChangeArrowheads="1"/>
          </p:cNvSpPr>
          <p:nvPr>
            <p:ph type="sldNum" sz="quarter" idx="12"/>
          </p:nvPr>
        </p:nvSpPr>
        <p:spPr>
          <a:ln/>
        </p:spPr>
        <p:txBody>
          <a:bodyPr/>
          <a:lstStyle>
            <a:lvl1pPr>
              <a:defRPr/>
            </a:lvl1pPr>
          </a:lstStyle>
          <a:p>
            <a:fld id="{0B5C712A-E0BD-4E11-AAFD-ACBA9A1B97AB}" type="slidenum">
              <a:rPr lang="en-US" altLang="en-US"/>
              <a:pPr/>
              <a:t>‹#›</a:t>
            </a:fld>
            <a:endParaRPr lang="en-US" altLang="en-US"/>
          </a:p>
        </p:txBody>
      </p:sp>
    </p:spTree>
    <p:extLst>
      <p:ext uri="{BB962C8B-B14F-4D97-AF65-F5344CB8AC3E}">
        <p14:creationId xmlns:p14="http://schemas.microsoft.com/office/powerpoint/2010/main" val="315630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8" descr="C:\Documents and Settings\Rami\Desktop\Ramis Work\PresPro\Templates_07_July_2004\Biotech\JPGS\PPP_SBIOT_TXT_DNA_Structure.jpg">
            <a:extLst>
              <a:ext uri="{FF2B5EF4-FFF2-40B4-BE49-F238E27FC236}">
                <a16:creationId xmlns:a16="http://schemas.microsoft.com/office/drawing/2014/main" id="{927EEFDF-4C5E-4315-AFB1-945D6936DE4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884D61F3-0363-4973-9D3B-8C0A59932670}"/>
              </a:ext>
            </a:extLst>
          </p:cNvPr>
          <p:cNvSpPr>
            <a:spLocks noGrp="1" noChangeArrowheads="1"/>
          </p:cNvSpPr>
          <p:nvPr>
            <p:ph type="title"/>
          </p:nvPr>
        </p:nvSpPr>
        <p:spPr bwMode="auto">
          <a:xfrm>
            <a:off x="962025" y="138113"/>
            <a:ext cx="78263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E36FB970-D172-4D76-9390-6CEAECFF04C0}"/>
              </a:ext>
            </a:extLst>
          </p:cNvPr>
          <p:cNvSpPr>
            <a:spLocks noGrp="1" noChangeArrowheads="1"/>
          </p:cNvSpPr>
          <p:nvPr>
            <p:ph type="body" idx="1"/>
          </p:nvPr>
        </p:nvSpPr>
        <p:spPr bwMode="auto">
          <a:xfrm>
            <a:off x="1235075" y="1584325"/>
            <a:ext cx="75517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79281B4E-B9C8-3244-A65F-3B6D36073FB9}"/>
              </a:ext>
            </a:extLst>
          </p:cNvPr>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eaLnBrk="1" hangingPunct="1">
              <a:defRPr sz="900">
                <a:effectLst/>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7847B6FE-A22F-D24F-96A0-6FA4523BA75B}"/>
              </a:ext>
            </a:extLst>
          </p:cNvPr>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eaLnBrk="1" hangingPunct="1">
              <a:defRPr sz="900">
                <a:solidFill>
                  <a:srgbClr val="FFFFFF"/>
                </a:solidFill>
                <a:effectLst/>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0FFA63B9-A40B-4D4E-AF3C-11ECB80E9EA3}"/>
              </a:ext>
            </a:extLst>
          </p:cNvPr>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900">
                <a:solidFill>
                  <a:srgbClr val="FFFFFF"/>
                </a:solidFill>
                <a:cs typeface="Arial" panose="020B0604020202020204" pitchFamily="34" charset="0"/>
              </a:defRPr>
            </a:lvl1pPr>
          </a:lstStyle>
          <a:p>
            <a:fld id="{10B69244-C363-4F35-809B-DD220B0D82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rtl="0" eaLnBrk="0" fontAlgn="base" hangingPunct="0">
        <a:spcBef>
          <a:spcPct val="0"/>
        </a:spcBef>
        <a:spcAft>
          <a:spcPct val="0"/>
        </a:spcAft>
        <a:defRPr sz="3400">
          <a:solidFill>
            <a:srgbClr val="FFFFFF"/>
          </a:solidFill>
          <a:latin typeface="+mj-lt"/>
          <a:ea typeface="ＭＳ Ｐゴシック" charset="0"/>
          <a:cs typeface="ＭＳ Ｐゴシック" charset="0"/>
        </a:defRPr>
      </a:lvl1pPr>
      <a:lvl2pPr algn="l" rtl="0" eaLnBrk="0" fontAlgn="base" hangingPunct="0">
        <a:spcBef>
          <a:spcPct val="0"/>
        </a:spcBef>
        <a:spcAft>
          <a:spcPct val="0"/>
        </a:spcAft>
        <a:defRPr sz="3400">
          <a:solidFill>
            <a:srgbClr val="FFFFFF"/>
          </a:solidFill>
          <a:latin typeface="Arial" charset="0"/>
          <a:ea typeface="ＭＳ Ｐゴシック" charset="0"/>
          <a:cs typeface="ＭＳ Ｐゴシック" charset="0"/>
        </a:defRPr>
      </a:lvl2pPr>
      <a:lvl3pPr algn="l" rtl="0" eaLnBrk="0" fontAlgn="base" hangingPunct="0">
        <a:spcBef>
          <a:spcPct val="0"/>
        </a:spcBef>
        <a:spcAft>
          <a:spcPct val="0"/>
        </a:spcAft>
        <a:defRPr sz="3400">
          <a:solidFill>
            <a:srgbClr val="FFFFFF"/>
          </a:solidFill>
          <a:latin typeface="Arial" charset="0"/>
          <a:ea typeface="ＭＳ Ｐゴシック" charset="0"/>
          <a:cs typeface="ＭＳ Ｐゴシック" charset="0"/>
        </a:defRPr>
      </a:lvl3pPr>
      <a:lvl4pPr algn="l" rtl="0" eaLnBrk="0" fontAlgn="base" hangingPunct="0">
        <a:spcBef>
          <a:spcPct val="0"/>
        </a:spcBef>
        <a:spcAft>
          <a:spcPct val="0"/>
        </a:spcAft>
        <a:defRPr sz="3400">
          <a:solidFill>
            <a:srgbClr val="FFFFFF"/>
          </a:solidFill>
          <a:latin typeface="Arial" charset="0"/>
          <a:ea typeface="ＭＳ Ｐゴシック" charset="0"/>
          <a:cs typeface="ＭＳ Ｐゴシック" charset="0"/>
        </a:defRPr>
      </a:lvl4pPr>
      <a:lvl5pPr algn="l" rtl="0" eaLnBrk="0" fontAlgn="base" hangingPunct="0">
        <a:spcBef>
          <a:spcPct val="0"/>
        </a:spcBef>
        <a:spcAft>
          <a:spcPct val="0"/>
        </a:spcAft>
        <a:defRPr sz="3400">
          <a:solidFill>
            <a:srgbClr val="FFFFFF"/>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400">
          <a:solidFill>
            <a:srgbClr val="FFFFFF"/>
          </a:solidFill>
          <a:latin typeface="Arial" charset="0"/>
        </a:defRPr>
      </a:lvl6pPr>
      <a:lvl7pPr marL="914400" algn="l" rtl="0" eaLnBrk="0" fontAlgn="base" hangingPunct="0">
        <a:spcBef>
          <a:spcPct val="0"/>
        </a:spcBef>
        <a:spcAft>
          <a:spcPct val="0"/>
        </a:spcAft>
        <a:defRPr sz="3400">
          <a:solidFill>
            <a:srgbClr val="FFFFFF"/>
          </a:solidFill>
          <a:latin typeface="Arial" charset="0"/>
        </a:defRPr>
      </a:lvl7pPr>
      <a:lvl8pPr marL="1371600" algn="l" rtl="0" eaLnBrk="0" fontAlgn="base" hangingPunct="0">
        <a:spcBef>
          <a:spcPct val="0"/>
        </a:spcBef>
        <a:spcAft>
          <a:spcPct val="0"/>
        </a:spcAft>
        <a:defRPr sz="3400">
          <a:solidFill>
            <a:srgbClr val="FFFFFF"/>
          </a:solidFill>
          <a:latin typeface="Arial" charset="0"/>
        </a:defRPr>
      </a:lvl8pPr>
      <a:lvl9pPr marL="1828800" algn="l" rtl="0" eaLnBrk="0" fontAlgn="base" hangingPunct="0">
        <a:spcBef>
          <a:spcPct val="0"/>
        </a:spcBef>
        <a:spcAft>
          <a:spcPct val="0"/>
        </a:spcAft>
        <a:defRPr sz="3400">
          <a:solidFill>
            <a:srgbClr val="FFFFFF"/>
          </a:solidFill>
          <a:latin typeface="Arial" charset="0"/>
        </a:defRPr>
      </a:lvl9pPr>
    </p:titleStyle>
    <p:bodyStyle>
      <a:lvl1pPr marL="341313" indent="-341313" algn="l" rtl="0" eaLnBrk="0" fontAlgn="base" hangingPunct="0">
        <a:spcBef>
          <a:spcPct val="20000"/>
        </a:spcBef>
        <a:spcAft>
          <a:spcPct val="0"/>
        </a:spcAft>
        <a:buChar char="•"/>
        <a:defRPr sz="25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200">
          <a:solidFill>
            <a:srgbClr val="FFFFFF"/>
          </a:solidFill>
          <a:latin typeface="+mn-lt"/>
          <a:ea typeface="ＭＳ Ｐゴシック" charset="0"/>
        </a:defRPr>
      </a:lvl2pPr>
      <a:lvl3pPr marL="1141413" indent="-227013" algn="l" rtl="0" eaLnBrk="0" fontAlgn="base" hangingPunct="0">
        <a:spcBef>
          <a:spcPct val="20000"/>
        </a:spcBef>
        <a:spcAft>
          <a:spcPct val="0"/>
        </a:spcAft>
        <a:buChar char="•"/>
        <a:defRPr sz="2200">
          <a:solidFill>
            <a:srgbClr val="FFFFFF"/>
          </a:solidFill>
          <a:latin typeface="+mn-lt"/>
          <a:ea typeface="ＭＳ Ｐゴシック" charset="0"/>
        </a:defRPr>
      </a:lvl3pPr>
      <a:lvl4pPr marL="1598613" indent="-227013" algn="l" rtl="0" eaLnBrk="0" fontAlgn="base" hangingPunct="0">
        <a:spcBef>
          <a:spcPct val="20000"/>
        </a:spcBef>
        <a:spcAft>
          <a:spcPct val="0"/>
        </a:spcAft>
        <a:buChar char="–"/>
        <a:defRPr sz="1900">
          <a:solidFill>
            <a:srgbClr val="FFFFFF"/>
          </a:solidFill>
          <a:latin typeface="+mn-lt"/>
          <a:ea typeface="ＭＳ Ｐゴシック" charset="0"/>
        </a:defRPr>
      </a:lvl4pPr>
      <a:lvl5pPr marL="2057400" indent="-228600" algn="l" rtl="0" eaLnBrk="0" fontAlgn="base" hangingPunct="0">
        <a:spcBef>
          <a:spcPct val="20000"/>
        </a:spcBef>
        <a:spcAft>
          <a:spcPct val="0"/>
        </a:spcAft>
        <a:buChar char="»"/>
        <a:defRPr>
          <a:solidFill>
            <a:srgbClr val="FFFFFF"/>
          </a:solidFill>
          <a:latin typeface="+mn-lt"/>
          <a:ea typeface="ＭＳ Ｐゴシック" charset="0"/>
        </a:defRPr>
      </a:lvl5pPr>
      <a:lvl6pPr marL="2514600" indent="-228600" algn="l" rtl="0" eaLnBrk="0" fontAlgn="base" hangingPunct="0">
        <a:spcBef>
          <a:spcPct val="20000"/>
        </a:spcBef>
        <a:spcAft>
          <a:spcPct val="0"/>
        </a:spcAft>
        <a:buChar char="»"/>
        <a:defRPr>
          <a:solidFill>
            <a:srgbClr val="FFFFFF"/>
          </a:solidFill>
          <a:latin typeface="+mn-lt"/>
        </a:defRPr>
      </a:lvl6pPr>
      <a:lvl7pPr marL="2971800" indent="-228600" algn="l" rtl="0" eaLnBrk="0" fontAlgn="base" hangingPunct="0">
        <a:spcBef>
          <a:spcPct val="20000"/>
        </a:spcBef>
        <a:spcAft>
          <a:spcPct val="0"/>
        </a:spcAft>
        <a:buChar char="»"/>
        <a:defRPr>
          <a:solidFill>
            <a:srgbClr val="FFFFFF"/>
          </a:solidFill>
          <a:latin typeface="+mn-lt"/>
        </a:defRPr>
      </a:lvl7pPr>
      <a:lvl8pPr marL="3429000" indent="-228600" algn="l" rtl="0" eaLnBrk="0" fontAlgn="base" hangingPunct="0">
        <a:spcBef>
          <a:spcPct val="20000"/>
        </a:spcBef>
        <a:spcAft>
          <a:spcPct val="0"/>
        </a:spcAft>
        <a:buChar char="»"/>
        <a:defRPr>
          <a:solidFill>
            <a:srgbClr val="FFFFFF"/>
          </a:solidFill>
          <a:latin typeface="+mn-lt"/>
        </a:defRPr>
      </a:lvl8pPr>
      <a:lvl9pPr marL="3886200" indent="-228600" algn="l" rtl="0" eaLnBrk="0" fontAlgn="base" hangingPunct="0">
        <a:spcBef>
          <a:spcPct val="20000"/>
        </a:spcBef>
        <a:spcAft>
          <a:spcPct val="0"/>
        </a:spcAft>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DB93E5-C2D5-4CA7-9F1B-76853294D6FB}" type="datetimeFigureOut">
              <a:rPr lang="en-US" smtClean="0"/>
              <a:pPr/>
              <a:t>7/27/24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521F78-90B8-4A03-8E09-34AE0FEAD2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bp0.blogger.com/_yYDkKQzFToE/R1HvcEG9bHI/AAAAAAAAAAU/UfAeKsJ8sgE/s1600-R/lupa.bm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3506917-7AA9-721B-E072-190706257DDD}"/>
              </a:ext>
            </a:extLst>
          </p:cNvPr>
          <p:cNvSpPr>
            <a:spLocks noGrp="1" noRot="1" noChangeArrowheads="1"/>
          </p:cNvSpPr>
          <p:nvPr>
            <p:ph type="ctrTitle"/>
          </p:nvPr>
        </p:nvSpPr>
        <p:spPr>
          <a:xfrm>
            <a:off x="838200" y="2291556"/>
            <a:ext cx="7772400" cy="1600200"/>
          </a:xfrm>
        </p:spPr>
        <p:txBody>
          <a:bodyPr/>
          <a:lstStyle/>
          <a:p>
            <a:pPr algn="r" eaLnBrk="1" hangingPunct="1">
              <a:defRPr/>
            </a:pPr>
            <a:r>
              <a:rPr lang="en-US" b="1" dirty="0">
                <a:latin typeface="Californian FB" pitchFamily="18" charset="0"/>
                <a:ea typeface="ＭＳ Ｐゴシック" pitchFamily="34" charset="-128"/>
              </a:rPr>
              <a:t>			Forensic DNA</a:t>
            </a:r>
          </a:p>
        </p:txBody>
      </p:sp>
      <p:pic>
        <p:nvPicPr>
          <p:cNvPr id="2052" name="Picture 7" descr="lupa">
            <a:hlinkClick r:id="rId2"/>
            <a:extLst>
              <a:ext uri="{FF2B5EF4-FFF2-40B4-BE49-F238E27FC236}">
                <a16:creationId xmlns:a16="http://schemas.microsoft.com/office/drawing/2014/main" id="{2ED8F6AD-46B1-3D46-D8EE-DF3959FC0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373380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0"/>
            <a:ext cx="5143500" cy="1143000"/>
          </a:xfrm>
        </p:spPr>
        <p:txBody>
          <a:bodyPr/>
          <a:lstStyle/>
          <a:p>
            <a:r>
              <a:rPr lang="en-US" dirty="0"/>
              <a:t>DNA Results</a:t>
            </a:r>
            <a:br>
              <a:rPr lang="en-US" dirty="0"/>
            </a:br>
            <a:r>
              <a:rPr lang="en-US" dirty="0"/>
              <a:t>from Bag</a:t>
            </a:r>
          </a:p>
        </p:txBody>
      </p:sp>
      <p:pic>
        <p:nvPicPr>
          <p:cNvPr id="4100" name="Picture 4" descr="http://eurosciconnews.com/wp-content/uploads/2014/03/whatman-4.jpg"/>
          <p:cNvPicPr>
            <a:picLocks noChangeAspect="1" noChangeArrowheads="1"/>
          </p:cNvPicPr>
          <p:nvPr/>
        </p:nvPicPr>
        <p:blipFill>
          <a:blip r:embed="rId2" cstate="print"/>
          <a:srcRect l="10964" t="5320" r="957" b="73399"/>
          <a:stretch>
            <a:fillRect/>
          </a:stretch>
        </p:blipFill>
        <p:spPr bwMode="auto">
          <a:xfrm>
            <a:off x="2000250" y="6013505"/>
            <a:ext cx="5143500" cy="853674"/>
          </a:xfrm>
          <a:prstGeom prst="rect">
            <a:avLst/>
          </a:prstGeom>
          <a:noFill/>
        </p:spPr>
      </p:pic>
      <p:pic>
        <p:nvPicPr>
          <p:cNvPr id="4102" name="Picture 6" descr="http://scielo.isciii.es/img/revistas/sm/v68n2/articulo2_figura2.jpg"/>
          <p:cNvPicPr>
            <a:picLocks noChangeAspect="1" noChangeArrowheads="1"/>
          </p:cNvPicPr>
          <p:nvPr/>
        </p:nvPicPr>
        <p:blipFill>
          <a:blip r:embed="rId3" cstate="print"/>
          <a:srcRect l="9153" t="17067" r="11521" b="66933"/>
          <a:stretch>
            <a:fillRect/>
          </a:stretch>
        </p:blipFill>
        <p:spPr bwMode="auto">
          <a:xfrm>
            <a:off x="2000250" y="3829051"/>
            <a:ext cx="5143500" cy="741851"/>
          </a:xfrm>
          <a:prstGeom prst="rect">
            <a:avLst/>
          </a:prstGeom>
          <a:noFill/>
        </p:spPr>
      </p:pic>
      <p:sp>
        <p:nvSpPr>
          <p:cNvPr id="8" name="TextBox 7"/>
          <p:cNvSpPr txBox="1"/>
          <p:nvPr/>
        </p:nvSpPr>
        <p:spPr>
          <a:xfrm>
            <a:off x="2000250" y="1200150"/>
            <a:ext cx="1555169" cy="300082"/>
          </a:xfrm>
          <a:prstGeom prst="rect">
            <a:avLst/>
          </a:prstGeom>
          <a:noFill/>
        </p:spPr>
        <p:txBody>
          <a:bodyPr wrap="none" rtlCol="0">
            <a:spAutoFit/>
          </a:bodyPr>
          <a:lstStyle/>
          <a:p>
            <a:r>
              <a:rPr lang="en-US" sz="1350" dirty="0"/>
              <a:t>EVIDENCE PROFILE:</a:t>
            </a:r>
          </a:p>
        </p:txBody>
      </p:sp>
      <p:sp>
        <p:nvSpPr>
          <p:cNvPr id="9" name="TextBox 8"/>
          <p:cNvSpPr txBox="1"/>
          <p:nvPr/>
        </p:nvSpPr>
        <p:spPr>
          <a:xfrm>
            <a:off x="2000250" y="3543300"/>
            <a:ext cx="2217338" cy="300082"/>
          </a:xfrm>
          <a:prstGeom prst="rect">
            <a:avLst/>
          </a:prstGeom>
          <a:noFill/>
        </p:spPr>
        <p:txBody>
          <a:bodyPr wrap="none" rtlCol="0">
            <a:spAutoFit/>
          </a:bodyPr>
          <a:lstStyle/>
          <a:p>
            <a:r>
              <a:rPr lang="en-US" sz="1350" dirty="0"/>
              <a:t>SUSPECT 1 KNOWN PROFILE:</a:t>
            </a:r>
          </a:p>
        </p:txBody>
      </p:sp>
      <p:sp>
        <p:nvSpPr>
          <p:cNvPr id="12" name="TextBox 11"/>
          <p:cNvSpPr txBox="1"/>
          <p:nvPr/>
        </p:nvSpPr>
        <p:spPr>
          <a:xfrm>
            <a:off x="2000250" y="5780901"/>
            <a:ext cx="2217338" cy="300082"/>
          </a:xfrm>
          <a:prstGeom prst="rect">
            <a:avLst/>
          </a:prstGeom>
          <a:noFill/>
        </p:spPr>
        <p:txBody>
          <a:bodyPr wrap="none" rtlCol="0">
            <a:spAutoFit/>
          </a:bodyPr>
          <a:lstStyle/>
          <a:p>
            <a:r>
              <a:rPr lang="en-US" sz="1350" dirty="0"/>
              <a:t>SUSPECT 3 KNOWN PROFILE:</a:t>
            </a:r>
          </a:p>
        </p:txBody>
      </p:sp>
      <p:sp>
        <p:nvSpPr>
          <p:cNvPr id="13" name="TextBox 12"/>
          <p:cNvSpPr txBox="1"/>
          <p:nvPr/>
        </p:nvSpPr>
        <p:spPr>
          <a:xfrm>
            <a:off x="3429000" y="2237601"/>
            <a:ext cx="2346476" cy="300082"/>
          </a:xfrm>
          <a:prstGeom prst="rect">
            <a:avLst/>
          </a:prstGeom>
          <a:noFill/>
        </p:spPr>
        <p:txBody>
          <a:bodyPr wrap="none" rtlCol="0">
            <a:spAutoFit/>
          </a:bodyPr>
          <a:lstStyle/>
          <a:p>
            <a:r>
              <a:rPr lang="en-US" sz="1350" b="1" u="sng" dirty="0"/>
              <a:t>KNOWN REFERENCE PROFILES</a:t>
            </a:r>
          </a:p>
        </p:txBody>
      </p:sp>
      <p:pic>
        <p:nvPicPr>
          <p:cNvPr id="14" name="Picture 2" descr="http://scielo.isciii.es/img/revistas/sm/v68n2/articulo2_figura6.jpg"/>
          <p:cNvPicPr>
            <a:picLocks noChangeAspect="1" noChangeArrowheads="1"/>
          </p:cNvPicPr>
          <p:nvPr/>
        </p:nvPicPr>
        <p:blipFill>
          <a:blip r:embed="rId4" cstate="print"/>
          <a:srcRect l="9924" t="16018" r="9160" b="66896"/>
          <a:stretch>
            <a:fillRect/>
          </a:stretch>
        </p:blipFill>
        <p:spPr bwMode="auto">
          <a:xfrm>
            <a:off x="2000250" y="2766922"/>
            <a:ext cx="5143500" cy="776378"/>
          </a:xfrm>
          <a:prstGeom prst="rect">
            <a:avLst/>
          </a:prstGeom>
          <a:noFill/>
        </p:spPr>
      </p:pic>
      <p:sp>
        <p:nvSpPr>
          <p:cNvPr id="15" name="TextBox 14"/>
          <p:cNvSpPr txBox="1"/>
          <p:nvPr/>
        </p:nvSpPr>
        <p:spPr>
          <a:xfrm>
            <a:off x="2000250" y="2481172"/>
            <a:ext cx="1978940" cy="300082"/>
          </a:xfrm>
          <a:prstGeom prst="rect">
            <a:avLst/>
          </a:prstGeom>
          <a:noFill/>
        </p:spPr>
        <p:txBody>
          <a:bodyPr wrap="none" rtlCol="0">
            <a:spAutoFit/>
          </a:bodyPr>
          <a:lstStyle/>
          <a:p>
            <a:r>
              <a:rPr lang="en-US" sz="1350" dirty="0"/>
              <a:t>VICTIM KNOWN PROFILE:</a:t>
            </a:r>
          </a:p>
        </p:txBody>
      </p:sp>
      <p:pic>
        <p:nvPicPr>
          <p:cNvPr id="2052" name="Picture 4" descr="http://amandaknoxcase.com/wp-content/uploads/2014/05/771.jpg"/>
          <p:cNvPicPr>
            <a:picLocks noChangeAspect="1" noChangeArrowheads="1"/>
          </p:cNvPicPr>
          <p:nvPr/>
        </p:nvPicPr>
        <p:blipFill>
          <a:blip r:embed="rId5" cstate="print"/>
          <a:srcRect l="14063" t="7818" r="19531" b="75244"/>
          <a:stretch>
            <a:fillRect/>
          </a:stretch>
        </p:blipFill>
        <p:spPr bwMode="auto">
          <a:xfrm>
            <a:off x="2000250" y="4972051"/>
            <a:ext cx="5143500" cy="786653"/>
          </a:xfrm>
          <a:prstGeom prst="rect">
            <a:avLst/>
          </a:prstGeom>
          <a:noFill/>
        </p:spPr>
      </p:pic>
      <p:sp>
        <p:nvSpPr>
          <p:cNvPr id="18" name="TextBox 17"/>
          <p:cNvSpPr txBox="1"/>
          <p:nvPr/>
        </p:nvSpPr>
        <p:spPr>
          <a:xfrm>
            <a:off x="2000250" y="4686300"/>
            <a:ext cx="2217338" cy="300082"/>
          </a:xfrm>
          <a:prstGeom prst="rect">
            <a:avLst/>
          </a:prstGeom>
          <a:noFill/>
        </p:spPr>
        <p:txBody>
          <a:bodyPr wrap="none" rtlCol="0">
            <a:spAutoFit/>
          </a:bodyPr>
          <a:lstStyle/>
          <a:p>
            <a:r>
              <a:rPr lang="en-US" sz="1350" dirty="0"/>
              <a:t>SUSPECT 2 KNOWN PROFILE:</a:t>
            </a:r>
          </a:p>
        </p:txBody>
      </p:sp>
      <p:pic>
        <p:nvPicPr>
          <p:cNvPr id="16" name="Picture 4" descr="http://amandaknoxcase.com/wp-content/uploads/2014/05/771.jpg"/>
          <p:cNvPicPr>
            <a:picLocks noChangeAspect="1" noChangeArrowheads="1"/>
          </p:cNvPicPr>
          <p:nvPr/>
        </p:nvPicPr>
        <p:blipFill>
          <a:blip r:embed="rId5" cstate="print"/>
          <a:srcRect l="14063" t="7818" r="19531" b="75244"/>
          <a:stretch>
            <a:fillRect/>
          </a:stretch>
        </p:blipFill>
        <p:spPr bwMode="auto">
          <a:xfrm>
            <a:off x="2000250" y="1428751"/>
            <a:ext cx="5143500" cy="786653"/>
          </a:xfrm>
          <a:prstGeom prst="rect">
            <a:avLst/>
          </a:prstGeom>
          <a:noFill/>
        </p:spPr>
      </p:pic>
    </p:spTree>
    <p:extLst>
      <p:ext uri="{BB962C8B-B14F-4D97-AF65-F5344CB8AC3E}">
        <p14:creationId xmlns:p14="http://schemas.microsoft.com/office/powerpoint/2010/main" val="158667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0"/>
            <a:ext cx="5143500" cy="1143000"/>
          </a:xfrm>
        </p:spPr>
        <p:txBody>
          <a:bodyPr/>
          <a:lstStyle/>
          <a:p>
            <a:r>
              <a:rPr lang="en-US" dirty="0"/>
              <a:t>DNA Results</a:t>
            </a:r>
            <a:br>
              <a:rPr lang="en-US" dirty="0"/>
            </a:br>
            <a:r>
              <a:rPr lang="en-US" dirty="0"/>
              <a:t>from </a:t>
            </a:r>
            <a:r>
              <a:rPr lang="en-US" dirty="0" err="1"/>
              <a:t>Bandaid</a:t>
            </a:r>
          </a:p>
        </p:txBody>
      </p:sp>
      <p:pic>
        <p:nvPicPr>
          <p:cNvPr id="4100" name="Picture 4" descr="http://eurosciconnews.com/wp-content/uploads/2014/03/whatman-4.jpg"/>
          <p:cNvPicPr>
            <a:picLocks noChangeAspect="1" noChangeArrowheads="1"/>
          </p:cNvPicPr>
          <p:nvPr/>
        </p:nvPicPr>
        <p:blipFill>
          <a:blip r:embed="rId2" cstate="print"/>
          <a:srcRect l="10964" t="5320" r="957" b="73399"/>
          <a:stretch>
            <a:fillRect/>
          </a:stretch>
        </p:blipFill>
        <p:spPr bwMode="auto">
          <a:xfrm>
            <a:off x="2000250" y="6013505"/>
            <a:ext cx="5143500" cy="853674"/>
          </a:xfrm>
          <a:prstGeom prst="rect">
            <a:avLst/>
          </a:prstGeom>
          <a:noFill/>
        </p:spPr>
      </p:pic>
      <p:pic>
        <p:nvPicPr>
          <p:cNvPr id="4102" name="Picture 6" descr="http://scielo.isciii.es/img/revistas/sm/v68n2/articulo2_figura2.jpg"/>
          <p:cNvPicPr>
            <a:picLocks noChangeAspect="1" noChangeArrowheads="1"/>
          </p:cNvPicPr>
          <p:nvPr/>
        </p:nvPicPr>
        <p:blipFill>
          <a:blip r:embed="rId3" cstate="print"/>
          <a:srcRect l="9153" t="17067" r="11521" b="66933"/>
          <a:stretch>
            <a:fillRect/>
          </a:stretch>
        </p:blipFill>
        <p:spPr bwMode="auto">
          <a:xfrm>
            <a:off x="2000250" y="3829051"/>
            <a:ext cx="5143500" cy="741851"/>
          </a:xfrm>
          <a:prstGeom prst="rect">
            <a:avLst/>
          </a:prstGeom>
          <a:noFill/>
        </p:spPr>
      </p:pic>
      <p:sp>
        <p:nvSpPr>
          <p:cNvPr id="8" name="TextBox 7"/>
          <p:cNvSpPr txBox="1"/>
          <p:nvPr/>
        </p:nvSpPr>
        <p:spPr>
          <a:xfrm>
            <a:off x="2000250" y="1200150"/>
            <a:ext cx="1555169" cy="300082"/>
          </a:xfrm>
          <a:prstGeom prst="rect">
            <a:avLst/>
          </a:prstGeom>
          <a:noFill/>
        </p:spPr>
        <p:txBody>
          <a:bodyPr wrap="none" rtlCol="0">
            <a:spAutoFit/>
          </a:bodyPr>
          <a:lstStyle/>
          <a:p>
            <a:r>
              <a:rPr lang="en-US" sz="1350" dirty="0"/>
              <a:t>EVIDENCE PROFILE:</a:t>
            </a:r>
          </a:p>
        </p:txBody>
      </p:sp>
      <p:sp>
        <p:nvSpPr>
          <p:cNvPr id="9" name="TextBox 8"/>
          <p:cNvSpPr txBox="1"/>
          <p:nvPr/>
        </p:nvSpPr>
        <p:spPr>
          <a:xfrm>
            <a:off x="2000250" y="3543300"/>
            <a:ext cx="2217338" cy="300082"/>
          </a:xfrm>
          <a:prstGeom prst="rect">
            <a:avLst/>
          </a:prstGeom>
          <a:noFill/>
        </p:spPr>
        <p:txBody>
          <a:bodyPr wrap="none" rtlCol="0">
            <a:spAutoFit/>
          </a:bodyPr>
          <a:lstStyle/>
          <a:p>
            <a:r>
              <a:rPr lang="en-US" sz="1350" dirty="0"/>
              <a:t>SUSPECT 1 KNOWN PROFILE:</a:t>
            </a:r>
          </a:p>
        </p:txBody>
      </p:sp>
      <p:sp>
        <p:nvSpPr>
          <p:cNvPr id="12" name="TextBox 11"/>
          <p:cNvSpPr txBox="1"/>
          <p:nvPr/>
        </p:nvSpPr>
        <p:spPr>
          <a:xfrm>
            <a:off x="2000250" y="5780901"/>
            <a:ext cx="2217338" cy="300082"/>
          </a:xfrm>
          <a:prstGeom prst="rect">
            <a:avLst/>
          </a:prstGeom>
          <a:noFill/>
        </p:spPr>
        <p:txBody>
          <a:bodyPr wrap="none" rtlCol="0">
            <a:spAutoFit/>
          </a:bodyPr>
          <a:lstStyle/>
          <a:p>
            <a:r>
              <a:rPr lang="en-US" sz="1350" dirty="0"/>
              <a:t>SUSPECT 3 KNOWN PROFILE:</a:t>
            </a:r>
          </a:p>
        </p:txBody>
      </p:sp>
      <p:sp>
        <p:nvSpPr>
          <p:cNvPr id="13" name="TextBox 12"/>
          <p:cNvSpPr txBox="1"/>
          <p:nvPr/>
        </p:nvSpPr>
        <p:spPr>
          <a:xfrm>
            <a:off x="3429000" y="2237601"/>
            <a:ext cx="2346476" cy="300082"/>
          </a:xfrm>
          <a:prstGeom prst="rect">
            <a:avLst/>
          </a:prstGeom>
          <a:noFill/>
        </p:spPr>
        <p:txBody>
          <a:bodyPr wrap="none" rtlCol="0">
            <a:spAutoFit/>
          </a:bodyPr>
          <a:lstStyle/>
          <a:p>
            <a:r>
              <a:rPr lang="en-US" sz="1350" b="1" u="sng" dirty="0"/>
              <a:t>KNOWN REFERENCE PROFILES</a:t>
            </a:r>
          </a:p>
        </p:txBody>
      </p:sp>
      <p:pic>
        <p:nvPicPr>
          <p:cNvPr id="14" name="Picture 2" descr="http://scielo.isciii.es/img/revistas/sm/v68n2/articulo2_figura6.jpg"/>
          <p:cNvPicPr>
            <a:picLocks noChangeAspect="1" noChangeArrowheads="1"/>
          </p:cNvPicPr>
          <p:nvPr/>
        </p:nvPicPr>
        <p:blipFill>
          <a:blip r:embed="rId4" cstate="print"/>
          <a:srcRect l="9924" t="16018" r="9160" b="66896"/>
          <a:stretch>
            <a:fillRect/>
          </a:stretch>
        </p:blipFill>
        <p:spPr bwMode="auto">
          <a:xfrm>
            <a:off x="2000250" y="2766922"/>
            <a:ext cx="5143500" cy="776378"/>
          </a:xfrm>
          <a:prstGeom prst="rect">
            <a:avLst/>
          </a:prstGeom>
          <a:noFill/>
        </p:spPr>
      </p:pic>
      <p:sp>
        <p:nvSpPr>
          <p:cNvPr id="15" name="TextBox 14"/>
          <p:cNvSpPr txBox="1"/>
          <p:nvPr/>
        </p:nvSpPr>
        <p:spPr>
          <a:xfrm>
            <a:off x="2000250" y="2481172"/>
            <a:ext cx="1978940" cy="300082"/>
          </a:xfrm>
          <a:prstGeom prst="rect">
            <a:avLst/>
          </a:prstGeom>
          <a:noFill/>
        </p:spPr>
        <p:txBody>
          <a:bodyPr wrap="none" rtlCol="0">
            <a:spAutoFit/>
          </a:bodyPr>
          <a:lstStyle/>
          <a:p>
            <a:r>
              <a:rPr lang="en-US" sz="1350" dirty="0"/>
              <a:t>VICTIM KNOWN PROFILE:</a:t>
            </a:r>
          </a:p>
        </p:txBody>
      </p:sp>
      <p:pic>
        <p:nvPicPr>
          <p:cNvPr id="2052" name="Picture 4" descr="http://amandaknoxcase.com/wp-content/uploads/2014/05/771.jpg"/>
          <p:cNvPicPr>
            <a:picLocks noChangeAspect="1" noChangeArrowheads="1"/>
          </p:cNvPicPr>
          <p:nvPr/>
        </p:nvPicPr>
        <p:blipFill>
          <a:blip r:embed="rId5" cstate="print"/>
          <a:srcRect l="14063" t="7818" r="19531" b="75244"/>
          <a:stretch>
            <a:fillRect/>
          </a:stretch>
        </p:blipFill>
        <p:spPr bwMode="auto">
          <a:xfrm>
            <a:off x="2000250" y="4972051"/>
            <a:ext cx="5143500" cy="786653"/>
          </a:xfrm>
          <a:prstGeom prst="rect">
            <a:avLst/>
          </a:prstGeom>
          <a:noFill/>
        </p:spPr>
      </p:pic>
      <p:sp>
        <p:nvSpPr>
          <p:cNvPr id="18" name="TextBox 17"/>
          <p:cNvSpPr txBox="1"/>
          <p:nvPr/>
        </p:nvSpPr>
        <p:spPr>
          <a:xfrm>
            <a:off x="2000250" y="4686300"/>
            <a:ext cx="2217338" cy="300082"/>
          </a:xfrm>
          <a:prstGeom prst="rect">
            <a:avLst/>
          </a:prstGeom>
          <a:noFill/>
        </p:spPr>
        <p:txBody>
          <a:bodyPr wrap="none" rtlCol="0">
            <a:spAutoFit/>
          </a:bodyPr>
          <a:lstStyle/>
          <a:p>
            <a:r>
              <a:rPr lang="en-US" sz="1350" dirty="0"/>
              <a:t>SUSPECT 2 KNOWN PROFILE:</a:t>
            </a:r>
          </a:p>
        </p:txBody>
      </p:sp>
      <p:pic>
        <p:nvPicPr>
          <p:cNvPr id="16" name="Picture 4" descr="http://amandaknoxcase.com/wp-content/uploads/2014/05/771.jpg"/>
          <p:cNvPicPr>
            <a:picLocks noChangeAspect="1" noChangeArrowheads="1"/>
          </p:cNvPicPr>
          <p:nvPr/>
        </p:nvPicPr>
        <p:blipFill>
          <a:blip r:embed="rId5" cstate="print"/>
          <a:srcRect l="14063" t="7818" r="19531" b="75244"/>
          <a:stretch>
            <a:fillRect/>
          </a:stretch>
        </p:blipFill>
        <p:spPr bwMode="auto">
          <a:xfrm>
            <a:off x="2000250" y="1428751"/>
            <a:ext cx="5143500" cy="786653"/>
          </a:xfrm>
          <a:prstGeom prst="rect">
            <a:avLst/>
          </a:prstGeom>
          <a:noFill/>
        </p:spPr>
      </p:pic>
    </p:spTree>
    <p:extLst>
      <p:ext uri="{BB962C8B-B14F-4D97-AF65-F5344CB8AC3E}">
        <p14:creationId xmlns:p14="http://schemas.microsoft.com/office/powerpoint/2010/main" val="257994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402F625-456D-46AE-F941-75F3AB94BCBD}"/>
              </a:ext>
            </a:extLst>
          </p:cNvPr>
          <p:cNvSpPr>
            <a:spLocks noGrp="1" noRot="1" noChangeArrowheads="1"/>
          </p:cNvSpPr>
          <p:nvPr>
            <p:ph type="title"/>
          </p:nvPr>
        </p:nvSpPr>
        <p:spPr/>
        <p:txBody>
          <a:bodyPr/>
          <a:lstStyle/>
          <a:p>
            <a:pPr eaLnBrk="1" hangingPunct="1">
              <a:defRPr/>
            </a:pPr>
            <a:r>
              <a:rPr lang="en-US" b="1">
                <a:latin typeface="Californian FB" pitchFamily="18" charset="0"/>
                <a:ea typeface="ＭＳ Ｐゴシック" pitchFamily="34" charset="-128"/>
              </a:rPr>
              <a:t>Conclusions</a:t>
            </a:r>
          </a:p>
        </p:txBody>
      </p:sp>
      <p:sp>
        <p:nvSpPr>
          <p:cNvPr id="21507" name="Rectangle 3">
            <a:extLst>
              <a:ext uri="{FF2B5EF4-FFF2-40B4-BE49-F238E27FC236}">
                <a16:creationId xmlns:a16="http://schemas.microsoft.com/office/drawing/2014/main" id="{A0018119-9448-B0DF-6CBF-449ABEEF62C5}"/>
              </a:ext>
            </a:extLst>
          </p:cNvPr>
          <p:cNvSpPr>
            <a:spLocks noGrp="1" noRot="1" noChangeArrowheads="1"/>
          </p:cNvSpPr>
          <p:nvPr>
            <p:ph idx="1"/>
          </p:nvPr>
        </p:nvSpPr>
        <p:spPr/>
        <p:txBody>
          <a:bodyPr/>
          <a:lstStyle/>
          <a:p>
            <a:pPr eaLnBrk="1" hangingPunct="1">
              <a:defRPr/>
            </a:pPr>
            <a:r>
              <a:rPr lang="en-US" b="1" dirty="0">
                <a:latin typeface="Californian FB"/>
                <a:ea typeface="ＭＳ Ｐゴシック"/>
                <a:cs typeface="+mn-cs"/>
              </a:rPr>
              <a:t>What do we know from the evidence?</a:t>
            </a:r>
          </a:p>
          <a:p>
            <a:pPr eaLnBrk="1" hangingPunct="1">
              <a:defRPr/>
            </a:pPr>
            <a:r>
              <a:rPr lang="en-US" b="1" dirty="0">
                <a:latin typeface="Californian FB"/>
                <a:ea typeface="ＭＳ Ｐゴシック"/>
                <a:cs typeface="+mn-cs"/>
              </a:rPr>
              <a:t>Who stole the lunch?</a:t>
            </a:r>
          </a:p>
          <a:p>
            <a:pPr eaLnBrk="1" hangingPunct="1">
              <a:defRPr/>
            </a:pPr>
            <a:endParaRPr lang="en-US" b="1">
              <a:latin typeface="Californian FB" pitchFamily="18" charset="0"/>
              <a:cs typeface="+mn-cs"/>
            </a:endParaRPr>
          </a:p>
        </p:txBody>
      </p:sp>
      <p:pic>
        <p:nvPicPr>
          <p:cNvPr id="19460" name="Picture 5" descr="magnify%20question%20mark">
            <a:extLst>
              <a:ext uri="{FF2B5EF4-FFF2-40B4-BE49-F238E27FC236}">
                <a16:creationId xmlns:a16="http://schemas.microsoft.com/office/drawing/2014/main" id="{94B816D4-EBA5-4C5A-5836-566FADABA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725" y="3276600"/>
            <a:ext cx="48672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536987A-2788-9E15-E750-1FA6DDCC5C3A}"/>
              </a:ext>
            </a:extLst>
          </p:cNvPr>
          <p:cNvSpPr>
            <a:spLocks noGrp="1" noRot="1" noChangeArrowheads="1"/>
          </p:cNvSpPr>
          <p:nvPr>
            <p:ph type="title"/>
          </p:nvPr>
        </p:nvSpPr>
        <p:spPr/>
        <p:txBody>
          <a:bodyPr/>
          <a:lstStyle/>
          <a:p>
            <a:pPr eaLnBrk="1" hangingPunct="1">
              <a:defRPr/>
            </a:pPr>
            <a:r>
              <a:rPr lang="en-US" b="1">
                <a:latin typeface="Californian FB" pitchFamily="18" charset="0"/>
                <a:ea typeface="ＭＳ Ｐゴシック" pitchFamily="34" charset="-128"/>
              </a:rPr>
              <a:t>Did you pick the right suspect?</a:t>
            </a:r>
          </a:p>
        </p:txBody>
      </p:sp>
      <p:sp>
        <p:nvSpPr>
          <p:cNvPr id="30723" name="Rectangle 3">
            <a:extLst>
              <a:ext uri="{FF2B5EF4-FFF2-40B4-BE49-F238E27FC236}">
                <a16:creationId xmlns:a16="http://schemas.microsoft.com/office/drawing/2014/main" id="{121C94B2-692C-321D-86C3-ACF25085C883}"/>
              </a:ext>
            </a:extLst>
          </p:cNvPr>
          <p:cNvSpPr>
            <a:spLocks noGrp="1" noRot="1" noChangeArrowheads="1"/>
          </p:cNvSpPr>
          <p:nvPr>
            <p:ph idx="1"/>
          </p:nvPr>
        </p:nvSpPr>
        <p:spPr/>
        <p:txBody>
          <a:bodyPr/>
          <a:lstStyle/>
          <a:p>
            <a:pPr algn="ctr" eaLnBrk="1" hangingPunct="1">
              <a:buClr>
                <a:schemeClr val="tx1"/>
              </a:buClr>
              <a:buFont typeface="Wingdings" panose="05000000000000000000" pitchFamily="2" charset="2"/>
              <a:buNone/>
              <a:defRPr/>
            </a:pPr>
            <a:r>
              <a:rPr lang="en-US" sz="4400" b="1">
                <a:latin typeface="Californian FB" pitchFamily="18" charset="0"/>
                <a:ea typeface="ＭＳ Ｐゴシック" pitchFamily="34" charset="-128"/>
              </a:rPr>
              <a:t>GUILTY!!!!</a:t>
            </a:r>
          </a:p>
        </p:txBody>
      </p:sp>
      <p:pic>
        <p:nvPicPr>
          <p:cNvPr id="20484" name="Picture 7" descr="oriental_boy_pink_hat_sm">
            <a:extLst>
              <a:ext uri="{FF2B5EF4-FFF2-40B4-BE49-F238E27FC236}">
                <a16:creationId xmlns:a16="http://schemas.microsoft.com/office/drawing/2014/main" id="{22FDE81D-84FB-9AF5-4F63-DBCD2E34F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2695575"/>
            <a:ext cx="31051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04B7-40CC-4504-9CE4-23D87E90EB5D}"/>
              </a:ext>
            </a:extLst>
          </p:cNvPr>
          <p:cNvSpPr>
            <a:spLocks noGrp="1"/>
          </p:cNvSpPr>
          <p:nvPr>
            <p:ph type="title"/>
          </p:nvPr>
        </p:nvSpPr>
        <p:spPr/>
        <p:txBody>
          <a:bodyPr/>
          <a:lstStyle/>
          <a:p>
            <a:pPr>
              <a:defRPr/>
            </a:pPr>
            <a:r>
              <a:rPr lang="en-US" dirty="0"/>
              <a:t>Optional Way to Show DNA Results</a:t>
            </a:r>
          </a:p>
        </p:txBody>
      </p:sp>
      <p:graphicFrame>
        <p:nvGraphicFramePr>
          <p:cNvPr id="4" name="Content Placeholder 3">
            <a:extLst>
              <a:ext uri="{FF2B5EF4-FFF2-40B4-BE49-F238E27FC236}">
                <a16:creationId xmlns:a16="http://schemas.microsoft.com/office/drawing/2014/main" id="{E046D6DB-5313-482D-8C35-8CBB3ACE48F6}"/>
              </a:ext>
            </a:extLst>
          </p:cNvPr>
          <p:cNvGraphicFramePr>
            <a:graphicFrameLocks noGrp="1"/>
          </p:cNvGraphicFramePr>
          <p:nvPr>
            <p:ph idx="1"/>
            <p:extLst>
              <p:ext uri="{D42A27DB-BD31-4B8C-83A1-F6EECF244321}">
                <p14:modId xmlns:p14="http://schemas.microsoft.com/office/powerpoint/2010/main" val="1419164469"/>
              </p:ext>
            </p:extLst>
          </p:nvPr>
        </p:nvGraphicFramePr>
        <p:xfrm>
          <a:off x="374648" y="1447800"/>
          <a:ext cx="8540752" cy="4943473"/>
        </p:xfrm>
        <a:graphic>
          <a:graphicData uri="http://schemas.openxmlformats.org/drawingml/2006/table">
            <a:tbl>
              <a:tblPr firstRow="1" bandRow="1">
                <a:tableStyleId>{5C22544A-7EE6-4342-B048-85BDC9FD1C3A}</a:tableStyleId>
              </a:tblPr>
              <a:tblGrid>
                <a:gridCol w="2135188">
                  <a:extLst>
                    <a:ext uri="{9D8B030D-6E8A-4147-A177-3AD203B41FA5}">
                      <a16:colId xmlns:a16="http://schemas.microsoft.com/office/drawing/2014/main" val="20000"/>
                    </a:ext>
                  </a:extLst>
                </a:gridCol>
                <a:gridCol w="2135188">
                  <a:extLst>
                    <a:ext uri="{9D8B030D-6E8A-4147-A177-3AD203B41FA5}">
                      <a16:colId xmlns:a16="http://schemas.microsoft.com/office/drawing/2014/main" val="20001"/>
                    </a:ext>
                  </a:extLst>
                </a:gridCol>
                <a:gridCol w="2135188">
                  <a:extLst>
                    <a:ext uri="{9D8B030D-6E8A-4147-A177-3AD203B41FA5}">
                      <a16:colId xmlns:a16="http://schemas.microsoft.com/office/drawing/2014/main" val="20002"/>
                    </a:ext>
                  </a:extLst>
                </a:gridCol>
                <a:gridCol w="2135188">
                  <a:extLst>
                    <a:ext uri="{9D8B030D-6E8A-4147-A177-3AD203B41FA5}">
                      <a16:colId xmlns:a16="http://schemas.microsoft.com/office/drawing/2014/main" val="20003"/>
                    </a:ext>
                  </a:extLst>
                </a:gridCol>
              </a:tblGrid>
              <a:tr h="370888">
                <a:tc>
                  <a:txBody>
                    <a:bodyPr/>
                    <a:lstStyle/>
                    <a:p>
                      <a:r>
                        <a:rPr lang="en-US" sz="1800" dirty="0">
                          <a:solidFill>
                            <a:schemeClr val="tx1"/>
                          </a:solidFill>
                        </a:rPr>
                        <a:t>Evidence</a:t>
                      </a:r>
                    </a:p>
                  </a:txBody>
                  <a:tcPr marT="45726" marB="45726"/>
                </a:tc>
                <a:tc>
                  <a:txBody>
                    <a:bodyPr/>
                    <a:lstStyle/>
                    <a:p>
                      <a:r>
                        <a:rPr lang="en-US" sz="1800" dirty="0">
                          <a:solidFill>
                            <a:schemeClr val="tx1"/>
                          </a:solidFill>
                        </a:rPr>
                        <a:t>Evidence Profile</a:t>
                      </a:r>
                    </a:p>
                  </a:txBody>
                  <a:tcPr marT="45726" marB="45726"/>
                </a:tc>
                <a:tc>
                  <a:txBody>
                    <a:bodyPr/>
                    <a:lstStyle/>
                    <a:p>
                      <a:r>
                        <a:rPr lang="en-US" sz="1800" dirty="0">
                          <a:solidFill>
                            <a:schemeClr val="tx1"/>
                          </a:solidFill>
                        </a:rPr>
                        <a:t>Suspect</a:t>
                      </a:r>
                    </a:p>
                  </a:txBody>
                  <a:tcPr marT="45726" marB="45726"/>
                </a:tc>
                <a:tc>
                  <a:txBody>
                    <a:bodyPr/>
                    <a:lstStyle/>
                    <a:p>
                      <a:r>
                        <a:rPr lang="en-US" sz="1800" dirty="0">
                          <a:solidFill>
                            <a:schemeClr val="tx1"/>
                          </a:solidFill>
                        </a:rPr>
                        <a:t>Suspect Profile</a:t>
                      </a:r>
                    </a:p>
                  </a:txBody>
                  <a:tcPr marT="45726" marB="45726"/>
                </a:tc>
                <a:extLst>
                  <a:ext uri="{0D108BD9-81ED-4DB2-BD59-A6C34878D82A}">
                    <a16:rowId xmlns:a16="http://schemas.microsoft.com/office/drawing/2014/main" val="10000"/>
                  </a:ext>
                </a:extLst>
              </a:tr>
              <a:tr h="914517">
                <a:tc>
                  <a:txBody>
                    <a:bodyPr/>
                    <a:lstStyle/>
                    <a:p>
                      <a:endParaRPr lang="en-US" sz="1800" dirty="0"/>
                    </a:p>
                    <a:p>
                      <a:r>
                        <a:rPr lang="en-US" sz="1800" dirty="0"/>
                        <a:t>Drink</a:t>
                      </a:r>
                    </a:p>
                    <a:p>
                      <a:endParaRPr lang="en-US" sz="1800" dirty="0"/>
                    </a:p>
                  </a:txBody>
                  <a:tcPr marT="45726" marB="45726"/>
                </a:tc>
                <a:tc>
                  <a:txBody>
                    <a:bodyPr/>
                    <a:lstStyle/>
                    <a:p>
                      <a:endParaRPr lang="en-US" sz="1800" dirty="0"/>
                    </a:p>
                    <a:p>
                      <a:r>
                        <a:rPr lang="en-US" sz="1800" dirty="0"/>
                        <a:t>9, 10</a:t>
                      </a:r>
                    </a:p>
                  </a:txBody>
                  <a:tcPr marT="45726" marB="45726"/>
                </a:tc>
                <a:tc>
                  <a:txBody>
                    <a:bodyPr/>
                    <a:lstStyle/>
                    <a:p>
                      <a:r>
                        <a:rPr lang="en-US" sz="1800" dirty="0"/>
                        <a:t>1:</a:t>
                      </a:r>
                    </a:p>
                  </a:txBody>
                  <a:tcPr marT="45726" marB="45726"/>
                </a:tc>
                <a:tc>
                  <a:txBody>
                    <a:bodyPr/>
                    <a:lstStyle/>
                    <a:p>
                      <a:endParaRPr lang="en-US" sz="1800" dirty="0"/>
                    </a:p>
                    <a:p>
                      <a:r>
                        <a:rPr lang="en-US" sz="1800" dirty="0"/>
                        <a:t>4, 5 </a:t>
                      </a:r>
                    </a:p>
                  </a:txBody>
                  <a:tcPr marT="45726" marB="45726"/>
                </a:tc>
                <a:extLst>
                  <a:ext uri="{0D108BD9-81ED-4DB2-BD59-A6C34878D82A}">
                    <a16:rowId xmlns:a16="http://schemas.microsoft.com/office/drawing/2014/main" val="10001"/>
                  </a:ext>
                </a:extLst>
              </a:tr>
              <a:tr h="914517">
                <a:tc>
                  <a:txBody>
                    <a:bodyPr/>
                    <a:lstStyle/>
                    <a:p>
                      <a:endParaRPr lang="en-US" sz="1800" dirty="0"/>
                    </a:p>
                    <a:p>
                      <a:r>
                        <a:rPr lang="en-US" sz="1800" dirty="0"/>
                        <a:t>Snack</a:t>
                      </a:r>
                    </a:p>
                    <a:p>
                      <a:endParaRPr lang="en-US" sz="1800" dirty="0"/>
                    </a:p>
                  </a:txBody>
                  <a:tcPr marT="45726" marB="45726"/>
                </a:tc>
                <a:tc>
                  <a:txBody>
                    <a:bodyPr/>
                    <a:lstStyle/>
                    <a:p>
                      <a:endParaRPr lang="en-US" sz="18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9, 10</a:t>
                      </a:r>
                    </a:p>
                    <a:p>
                      <a:endParaRPr lang="en-US" sz="1800" dirty="0"/>
                    </a:p>
                  </a:txBody>
                  <a:tcPr marT="45726" marB="45726"/>
                </a:tc>
                <a:tc>
                  <a:txBody>
                    <a:bodyPr/>
                    <a:lstStyle/>
                    <a:p>
                      <a:r>
                        <a:rPr lang="en-US" sz="1800" dirty="0"/>
                        <a:t>2:</a:t>
                      </a:r>
                    </a:p>
                  </a:txBody>
                  <a:tcPr marT="45726" marB="45726"/>
                </a:tc>
                <a:tc>
                  <a:txBody>
                    <a:bodyPr/>
                    <a:lstStyle/>
                    <a:p>
                      <a:endParaRPr lang="en-US" sz="18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9, 10</a:t>
                      </a:r>
                    </a:p>
                  </a:txBody>
                  <a:tcPr marT="45726" marB="45726"/>
                </a:tc>
                <a:extLst>
                  <a:ext uri="{0D108BD9-81ED-4DB2-BD59-A6C34878D82A}">
                    <a16:rowId xmlns:a16="http://schemas.microsoft.com/office/drawing/2014/main" val="10002"/>
                  </a:ext>
                </a:extLst>
              </a:tr>
              <a:tr h="914517">
                <a:tc>
                  <a:txBody>
                    <a:bodyPr/>
                    <a:lstStyle/>
                    <a:p>
                      <a:endParaRPr lang="en-US" sz="1800" dirty="0"/>
                    </a:p>
                    <a:p>
                      <a:r>
                        <a:rPr lang="en-US" sz="1800" dirty="0"/>
                        <a:t>Hat</a:t>
                      </a:r>
                    </a:p>
                    <a:p>
                      <a:endParaRPr lang="en-US" sz="1800" dirty="0"/>
                    </a:p>
                  </a:txBody>
                  <a:tcPr marT="45726" marB="45726"/>
                </a:tc>
                <a:tc>
                  <a:txBody>
                    <a:bodyPr/>
                    <a:lstStyle/>
                    <a:p>
                      <a:endParaRPr lang="en-US" sz="18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9, 10</a:t>
                      </a:r>
                    </a:p>
                    <a:p>
                      <a:endParaRPr lang="en-US" sz="1800" dirty="0"/>
                    </a:p>
                  </a:txBody>
                  <a:tcPr marT="45726" marB="45726"/>
                </a:tc>
                <a:tc>
                  <a:txBody>
                    <a:bodyPr/>
                    <a:lstStyle/>
                    <a:p>
                      <a:r>
                        <a:rPr lang="en-US" sz="1800" dirty="0"/>
                        <a:t>3:</a:t>
                      </a:r>
                    </a:p>
                  </a:txBody>
                  <a:tcPr marT="45726" marB="45726"/>
                </a:tc>
                <a:tc>
                  <a:txBody>
                    <a:bodyPr/>
                    <a:lstStyle/>
                    <a:p>
                      <a:endParaRPr lang="en-US" sz="18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7, 8</a:t>
                      </a:r>
                    </a:p>
                    <a:p>
                      <a:endParaRPr lang="en-US" sz="1800" dirty="0"/>
                    </a:p>
                  </a:txBody>
                  <a:tcPr marT="45726" marB="45726"/>
                </a:tc>
                <a:extLst>
                  <a:ext uri="{0D108BD9-81ED-4DB2-BD59-A6C34878D82A}">
                    <a16:rowId xmlns:a16="http://schemas.microsoft.com/office/drawing/2014/main" val="10003"/>
                  </a:ext>
                </a:extLst>
              </a:tr>
              <a:tr h="914517">
                <a:tc>
                  <a:txBody>
                    <a:bodyPr/>
                    <a:lstStyle/>
                    <a:p>
                      <a:endParaRPr lang="en-US" sz="1800" dirty="0"/>
                    </a:p>
                    <a:p>
                      <a:r>
                        <a:rPr lang="en-US" sz="1800" dirty="0" err="1"/>
                        <a:t>Bandaid</a:t>
                      </a:r>
                      <a:endParaRPr lang="en-US" sz="1800" dirty="0"/>
                    </a:p>
                    <a:p>
                      <a:endParaRPr lang="en-US" sz="1800" dirty="0"/>
                    </a:p>
                  </a:txBody>
                  <a:tcPr marT="45726" marB="45726"/>
                </a:tc>
                <a:tc>
                  <a:txBody>
                    <a:bodyPr/>
                    <a:lstStyle/>
                    <a:p>
                      <a:endParaRPr lang="en-US" sz="1800" dirty="0"/>
                    </a:p>
                    <a:p>
                      <a:r>
                        <a:rPr lang="en-US" sz="1800" dirty="0"/>
                        <a:t>7, 8</a:t>
                      </a:r>
                    </a:p>
                  </a:txBody>
                  <a:tcPr marT="45726" marB="45726"/>
                </a:tc>
                <a:tc>
                  <a:txBody>
                    <a:bodyPr/>
                    <a:lstStyle/>
                    <a:p>
                      <a:endParaRPr lang="en-US" sz="1800" dirty="0"/>
                    </a:p>
                  </a:txBody>
                  <a:tcPr marT="45726" marB="45726">
                    <a:noFill/>
                  </a:tcPr>
                </a:tc>
                <a:tc>
                  <a:txBody>
                    <a:bodyPr/>
                    <a:lstStyle/>
                    <a:p>
                      <a:endParaRPr lang="en-US" sz="1800" dirty="0"/>
                    </a:p>
                  </a:txBody>
                  <a:tcPr marT="45726" marB="45726">
                    <a:noFill/>
                  </a:tcPr>
                </a:tc>
                <a:extLst>
                  <a:ext uri="{0D108BD9-81ED-4DB2-BD59-A6C34878D82A}">
                    <a16:rowId xmlns:a16="http://schemas.microsoft.com/office/drawing/2014/main" val="10004"/>
                  </a:ext>
                </a:extLst>
              </a:tr>
              <a:tr h="914517">
                <a:tc>
                  <a:txBody>
                    <a:bodyPr/>
                    <a:lstStyle/>
                    <a:p>
                      <a:endParaRPr lang="en-US" sz="1800" dirty="0"/>
                    </a:p>
                    <a:p>
                      <a:r>
                        <a:rPr lang="en-US" sz="1800" dirty="0"/>
                        <a:t>Chewing Gum</a:t>
                      </a:r>
                    </a:p>
                    <a:p>
                      <a:endParaRPr lang="en-US" sz="1800" dirty="0"/>
                    </a:p>
                  </a:txBody>
                  <a:tcPr marT="45726" marB="45726"/>
                </a:tc>
                <a:tc>
                  <a:txBody>
                    <a:bodyPr/>
                    <a:lstStyle/>
                    <a:p>
                      <a:endParaRPr lang="en-US" sz="1800" dirty="0"/>
                    </a:p>
                    <a:p>
                      <a:r>
                        <a:rPr lang="en-US" sz="1800" dirty="0"/>
                        <a:t>4, 5</a:t>
                      </a:r>
                    </a:p>
                  </a:txBody>
                  <a:tcPr marT="45726" marB="45726"/>
                </a:tc>
                <a:tc>
                  <a:txBody>
                    <a:bodyPr/>
                    <a:lstStyle/>
                    <a:p>
                      <a:endParaRPr lang="en-US" sz="1800" dirty="0"/>
                    </a:p>
                  </a:txBody>
                  <a:tcPr marT="45726" marB="45726">
                    <a:noFill/>
                  </a:tcPr>
                </a:tc>
                <a:tc>
                  <a:txBody>
                    <a:bodyPr/>
                    <a:lstStyle/>
                    <a:p>
                      <a:endParaRPr lang="en-US" sz="1800" dirty="0"/>
                    </a:p>
                  </a:txBody>
                  <a:tcPr marT="45726" marB="45726">
                    <a:noFill/>
                  </a:tcPr>
                </a:tc>
                <a:extLst>
                  <a:ext uri="{0D108BD9-81ED-4DB2-BD59-A6C34878D82A}">
                    <a16:rowId xmlns:a16="http://schemas.microsoft.com/office/drawing/2014/main" val="10005"/>
                  </a:ext>
                </a:extLst>
              </a:tr>
            </a:tbl>
          </a:graphicData>
        </a:graphic>
      </p:graphicFrame>
      <p:pic>
        <p:nvPicPr>
          <p:cNvPr id="3" name="Picture 8" descr="AA039576-teacher%20copy">
            <a:extLst>
              <a:ext uri="{FF2B5EF4-FFF2-40B4-BE49-F238E27FC236}">
                <a16:creationId xmlns:a16="http://schemas.microsoft.com/office/drawing/2014/main" id="{6D8B5177-6384-C00D-A008-D7A3EAB87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83152"/>
            <a:ext cx="869950" cy="88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oriental_boy_pink_hat_sm">
            <a:extLst>
              <a:ext uri="{FF2B5EF4-FFF2-40B4-BE49-F238E27FC236}">
                <a16:creationId xmlns:a16="http://schemas.microsoft.com/office/drawing/2014/main" id="{0744FF3F-50C2-B13B-D630-9FE03F770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036242"/>
            <a:ext cx="609600" cy="74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Grand Prairie High School Principal Joseph Showell">
            <a:extLst>
              <a:ext uri="{FF2B5EF4-FFF2-40B4-BE49-F238E27FC236}">
                <a16:creationId xmlns:a16="http://schemas.microsoft.com/office/drawing/2014/main" id="{EB8B62EF-24BE-32D5-F97D-5FA83CD811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937399"/>
            <a:ext cx="762000" cy="79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EB688CB-C6A0-BBE6-74AD-A861742A3247}"/>
              </a:ext>
            </a:extLst>
          </p:cNvPr>
          <p:cNvSpPr>
            <a:spLocks noGrp="1" noRot="1" noChangeArrowheads="1"/>
          </p:cNvSpPr>
          <p:nvPr>
            <p:ph type="title"/>
          </p:nvPr>
        </p:nvSpPr>
        <p:spPr/>
        <p:txBody>
          <a:bodyPr/>
          <a:lstStyle/>
          <a:p>
            <a:pPr eaLnBrk="1" hangingPunct="1">
              <a:defRPr/>
            </a:pPr>
            <a:r>
              <a:rPr lang="en-US" b="1">
                <a:latin typeface="Californian FB" pitchFamily="18" charset="0"/>
                <a:ea typeface="ＭＳ Ｐゴシック" pitchFamily="34" charset="-128"/>
              </a:rPr>
              <a:t>Forensic Biology</a:t>
            </a:r>
          </a:p>
        </p:txBody>
      </p:sp>
      <p:sp>
        <p:nvSpPr>
          <p:cNvPr id="5123" name="Rectangle 3">
            <a:extLst>
              <a:ext uri="{FF2B5EF4-FFF2-40B4-BE49-F238E27FC236}">
                <a16:creationId xmlns:a16="http://schemas.microsoft.com/office/drawing/2014/main" id="{BCCD8F8F-CA5E-A881-EFD8-B6F4109197A4}"/>
              </a:ext>
            </a:extLst>
          </p:cNvPr>
          <p:cNvSpPr>
            <a:spLocks noGrp="1" noRot="1" noChangeArrowheads="1"/>
          </p:cNvSpPr>
          <p:nvPr>
            <p:ph idx="1"/>
          </p:nvPr>
        </p:nvSpPr>
        <p:spPr>
          <a:xfrm>
            <a:off x="301625" y="1676400"/>
            <a:ext cx="4270375" cy="4422775"/>
          </a:xfrm>
        </p:spPr>
        <p:txBody>
          <a:bodyPr/>
          <a:lstStyle/>
          <a:p>
            <a:pPr eaLnBrk="1" hangingPunct="1">
              <a:defRPr/>
            </a:pPr>
            <a:r>
              <a:rPr lang="en-US" b="1" dirty="0">
                <a:latin typeface="Californian FB" pitchFamily="18" charset="0"/>
                <a:cs typeface="+mn-cs"/>
              </a:rPr>
              <a:t>What is DNA?</a:t>
            </a:r>
          </a:p>
          <a:p>
            <a:pPr lvl="1" eaLnBrk="1" hangingPunct="1">
              <a:defRPr/>
            </a:pPr>
            <a:r>
              <a:rPr lang="en-US" b="1" dirty="0">
                <a:latin typeface="Californian FB" pitchFamily="18" charset="0"/>
              </a:rPr>
              <a:t>Holds the code for every cell in your body</a:t>
            </a:r>
          </a:p>
          <a:p>
            <a:pPr lvl="1" eaLnBrk="1" hangingPunct="1">
              <a:defRPr/>
            </a:pPr>
            <a:r>
              <a:rPr lang="en-US" b="1" dirty="0">
                <a:latin typeface="Californian FB" pitchFamily="18" charset="0"/>
              </a:rPr>
              <a:t>Like an instruction manual</a:t>
            </a:r>
          </a:p>
          <a:p>
            <a:pPr eaLnBrk="1" hangingPunct="1">
              <a:defRPr/>
            </a:pPr>
            <a:endParaRPr lang="en-US" b="1" dirty="0">
              <a:latin typeface="Californian FB" pitchFamily="18" charset="0"/>
              <a:cs typeface="+mn-cs"/>
            </a:endParaRPr>
          </a:p>
        </p:txBody>
      </p:sp>
      <p:pic>
        <p:nvPicPr>
          <p:cNvPr id="12292" name="Picture 5" descr="http://www.ducksters.com/science/biology/DNA_structure.gif">
            <a:extLst>
              <a:ext uri="{FF2B5EF4-FFF2-40B4-BE49-F238E27FC236}">
                <a16:creationId xmlns:a16="http://schemas.microsoft.com/office/drawing/2014/main" id="{44117CDE-267E-4C67-789D-BC12AA629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62200"/>
            <a:ext cx="38100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http://yourwhy.net/wp-content/uploads/2013/03/color-Eye-Stereotypes.jpg">
            <a:extLst>
              <a:ext uri="{FF2B5EF4-FFF2-40B4-BE49-F238E27FC236}">
                <a16:creationId xmlns:a16="http://schemas.microsoft.com/office/drawing/2014/main" id="{1DAD0AC7-896A-F4C7-75B4-3215C0D92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A558-69F0-9116-09F2-C6F1FD85968A}"/>
              </a:ext>
            </a:extLst>
          </p:cNvPr>
          <p:cNvSpPr>
            <a:spLocks noGrp="1"/>
          </p:cNvSpPr>
          <p:nvPr>
            <p:ph type="title"/>
          </p:nvPr>
        </p:nvSpPr>
        <p:spPr/>
        <p:txBody>
          <a:bodyPr/>
          <a:lstStyle/>
          <a:p>
            <a:pPr>
              <a:defRPr/>
            </a:pPr>
            <a:r>
              <a:rPr lang="en-US">
                <a:ea typeface="ＭＳ Ｐゴシック" pitchFamily="34" charset="-128"/>
              </a:rPr>
              <a:t>Where can we find DNA?</a:t>
            </a:r>
          </a:p>
        </p:txBody>
      </p:sp>
      <p:pic>
        <p:nvPicPr>
          <p:cNvPr id="8196" name="Picture 2" descr="http://rlv.zcache.com/bandaid_board_skate_board-r84f9fe7b1833423fa08d0fbd1df41109_xw0kb_8byvr_512.jpg">
            <a:extLst>
              <a:ext uri="{FF2B5EF4-FFF2-40B4-BE49-F238E27FC236}">
                <a16:creationId xmlns:a16="http://schemas.microsoft.com/office/drawing/2014/main" id="{0464C0FA-F4BE-C2E4-42B6-4E609A2C8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2" descr="http://retailrobot.files.wordpress.com/2011/07/baby_victor_drooling_portrait.jpg">
            <a:extLst>
              <a:ext uri="{FF2B5EF4-FFF2-40B4-BE49-F238E27FC236}">
                <a16:creationId xmlns:a16="http://schemas.microsoft.com/office/drawing/2014/main" id="{5CF5AC5B-D69C-FB37-16B0-E8646E0C5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000"/>
          <a:stretch>
            <a:fillRect/>
          </a:stretch>
        </p:blipFill>
        <p:spPr bwMode="auto">
          <a:xfrm>
            <a:off x="2057400" y="1600200"/>
            <a:ext cx="48006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6" descr="http://pad3.whstatic.com/images/thumb/f/f4/Protect-Your-Child's-Skin-in-Outdoor-Sports-Step-3.jpg/670px-Protect-Your-Child's-Skin-in-Outdoor-Sports-Step-3.jpg">
            <a:extLst>
              <a:ext uri="{FF2B5EF4-FFF2-40B4-BE49-F238E27FC236}">
                <a16:creationId xmlns:a16="http://schemas.microsoft.com/office/drawing/2014/main" id="{CA2C3E10-5A0F-6B3A-715B-A3C2656AA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293"/>
          <a:stretch>
            <a:fillRect/>
          </a:stretch>
        </p:blipFill>
        <p:spPr bwMode="auto">
          <a:xfrm>
            <a:off x="2667000" y="1371600"/>
            <a:ext cx="3429000"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4" descr="http://sydneyfong.files.wordpress.com/2012/11/kid-cutting-hair-02.jpg">
            <a:extLst>
              <a:ext uri="{FF2B5EF4-FFF2-40B4-BE49-F238E27FC236}">
                <a16:creationId xmlns:a16="http://schemas.microsoft.com/office/drawing/2014/main" id="{9593E631-8A33-46E2-7A43-54BF3A227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00200"/>
            <a:ext cx="67389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http://abcd-dental.org/wordpress/wp-content/uploads/abcd-photo-home.jpg">
            <a:extLst>
              <a:ext uri="{FF2B5EF4-FFF2-40B4-BE49-F238E27FC236}">
                <a16:creationId xmlns:a16="http://schemas.microsoft.com/office/drawing/2014/main" id="{AEFCCD2C-01E1-8933-9C4F-2AE4884C8D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371600"/>
            <a:ext cx="41148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http://www.fashioncentral.pk/images/living-lifestyle/No_More_Nose_Picking.jpg">
            <a:extLst>
              <a:ext uri="{FF2B5EF4-FFF2-40B4-BE49-F238E27FC236}">
                <a16:creationId xmlns:a16="http://schemas.microsoft.com/office/drawing/2014/main" id="{3EAB0AF0-D5EE-8295-85BD-8F24A423A2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14478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http://www.how-to-draw-cartoons-online.com/image-files/cartoon-bone.gif">
            <a:extLst>
              <a:ext uri="{FF2B5EF4-FFF2-40B4-BE49-F238E27FC236}">
                <a16:creationId xmlns:a16="http://schemas.microsoft.com/office/drawing/2014/main" id="{E9165BC8-38D3-A222-18E6-4612D96D2F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144780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ttp://1.bp.blogspot.com/-_2GBVsIGgOA/TfehGJQ_DZI/AAAAAAAAAlI/3mhcUm9hc1M/s1600/May2010BoyWater.jpg">
            <a:extLst>
              <a:ext uri="{FF2B5EF4-FFF2-40B4-BE49-F238E27FC236}">
                <a16:creationId xmlns:a16="http://schemas.microsoft.com/office/drawing/2014/main" id="{146C90D2-122F-32B7-2F7D-ABD84F6CE9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447800"/>
            <a:ext cx="49561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20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820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2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820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20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820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1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819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819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819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820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8200"/>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819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nodeType="clickEffect">
                                  <p:stCondLst>
                                    <p:cond delay="0"/>
                                  </p:stCondLst>
                                  <p:childTnLst>
                                    <p:set>
                                      <p:cBhvr>
                                        <p:cTn id="52" dur="1" fill="hold">
                                          <p:stCondLst>
                                            <p:cond delay="0"/>
                                          </p:stCondLst>
                                        </p:cTn>
                                        <p:tgtEl>
                                          <p:spTgt spid="81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990600" y="304800"/>
            <a:ext cx="7826375" cy="1376362"/>
          </a:xfrm>
        </p:spPr>
        <p:txBody>
          <a:bodyPr/>
          <a:lstStyle/>
          <a:p>
            <a:r>
              <a:rPr lang="en-US" dirty="0"/>
              <a:t>Biology/DNA</a:t>
            </a:r>
          </a:p>
        </p:txBody>
      </p:sp>
      <p:pic>
        <p:nvPicPr>
          <p:cNvPr id="239619" name="Picture 3" descr="dna%20profile%20pic%20A"/>
          <p:cNvPicPr>
            <a:picLocks noChangeAspect="1" noChangeArrowheads="1"/>
          </p:cNvPicPr>
          <p:nvPr/>
        </p:nvPicPr>
        <p:blipFill>
          <a:blip r:embed="rId2" cstate="print"/>
          <a:srcRect l="6870" t="7460" r="2696" b="72452"/>
          <a:stretch>
            <a:fillRect/>
          </a:stretch>
        </p:blipFill>
        <p:spPr bwMode="auto">
          <a:xfrm>
            <a:off x="3429000" y="1981200"/>
            <a:ext cx="4953000" cy="1295400"/>
          </a:xfrm>
          <a:prstGeom prst="rect">
            <a:avLst/>
          </a:prstGeom>
          <a:noFill/>
        </p:spPr>
      </p:pic>
      <p:pic>
        <p:nvPicPr>
          <p:cNvPr id="239620" name="Picture 4" descr="dna%20profile%20pic%20A"/>
          <p:cNvPicPr>
            <a:picLocks noChangeAspect="1" noChangeArrowheads="1"/>
          </p:cNvPicPr>
          <p:nvPr/>
        </p:nvPicPr>
        <p:blipFill>
          <a:blip r:embed="rId2" cstate="print"/>
          <a:srcRect l="6870" t="7460" r="2696" b="72452"/>
          <a:stretch>
            <a:fillRect/>
          </a:stretch>
        </p:blipFill>
        <p:spPr bwMode="auto">
          <a:xfrm>
            <a:off x="3429000" y="3581400"/>
            <a:ext cx="4953000" cy="1295400"/>
          </a:xfrm>
          <a:prstGeom prst="rect">
            <a:avLst/>
          </a:prstGeom>
          <a:noFill/>
        </p:spPr>
      </p:pic>
      <p:sp>
        <p:nvSpPr>
          <p:cNvPr id="239621" name="Text Box 5"/>
          <p:cNvSpPr txBox="1">
            <a:spLocks noChangeArrowheads="1"/>
          </p:cNvSpPr>
          <p:nvPr/>
        </p:nvSpPr>
        <p:spPr bwMode="auto">
          <a:xfrm>
            <a:off x="1295400" y="2362200"/>
            <a:ext cx="1364476" cy="369332"/>
          </a:xfrm>
          <a:prstGeom prst="rect">
            <a:avLst/>
          </a:prstGeom>
          <a:noFill/>
          <a:ln w="9525">
            <a:noFill/>
            <a:miter lim="800000"/>
            <a:headEnd/>
            <a:tailEnd/>
          </a:ln>
          <a:effectLst/>
        </p:spPr>
        <p:txBody>
          <a:bodyPr wrap="none">
            <a:spAutoFit/>
          </a:bodyPr>
          <a:lstStyle/>
          <a:p>
            <a:r>
              <a:rPr lang="en-US" dirty="0">
                <a:solidFill>
                  <a:schemeClr val="bg1">
                    <a:lumMod val="20000"/>
                    <a:lumOff val="80000"/>
                  </a:schemeClr>
                </a:solidFill>
              </a:rPr>
              <a:t>EVIDENCE</a:t>
            </a:r>
          </a:p>
        </p:txBody>
      </p:sp>
      <p:sp>
        <p:nvSpPr>
          <p:cNvPr id="239622" name="Text Box 6"/>
          <p:cNvSpPr txBox="1">
            <a:spLocks noChangeArrowheads="1"/>
          </p:cNvSpPr>
          <p:nvPr/>
        </p:nvSpPr>
        <p:spPr bwMode="auto">
          <a:xfrm>
            <a:off x="1371600" y="4038600"/>
            <a:ext cx="1305165" cy="369332"/>
          </a:xfrm>
          <a:prstGeom prst="rect">
            <a:avLst/>
          </a:prstGeom>
          <a:noFill/>
          <a:ln w="9525">
            <a:noFill/>
            <a:miter lim="800000"/>
            <a:headEnd/>
            <a:tailEnd/>
          </a:ln>
          <a:effectLst/>
        </p:spPr>
        <p:txBody>
          <a:bodyPr wrap="none">
            <a:spAutoFit/>
          </a:bodyPr>
          <a:lstStyle/>
          <a:p>
            <a:r>
              <a:rPr lang="en-US">
                <a:solidFill>
                  <a:schemeClr val="bg1">
                    <a:lumMod val="20000"/>
                    <a:lumOff val="80000"/>
                  </a:schemeClr>
                </a:solidFill>
              </a:rPr>
              <a:t>SUSPECT</a:t>
            </a:r>
          </a:p>
        </p:txBody>
      </p:sp>
      <p:sp>
        <p:nvSpPr>
          <p:cNvPr id="239623" name="Text Box 7"/>
          <p:cNvSpPr txBox="1">
            <a:spLocks noChangeArrowheads="1"/>
          </p:cNvSpPr>
          <p:nvPr/>
        </p:nvSpPr>
        <p:spPr bwMode="auto">
          <a:xfrm>
            <a:off x="2057400" y="5470525"/>
            <a:ext cx="4963603" cy="707886"/>
          </a:xfrm>
          <a:prstGeom prst="rect">
            <a:avLst/>
          </a:prstGeom>
          <a:noFill/>
          <a:ln w="9525">
            <a:noFill/>
            <a:miter lim="800000"/>
            <a:headEnd/>
            <a:tailEnd/>
          </a:ln>
          <a:effectLst/>
        </p:spPr>
        <p:txBody>
          <a:bodyPr wrap="none">
            <a:spAutoFit/>
          </a:bodyPr>
          <a:lstStyle/>
          <a:p>
            <a:r>
              <a:rPr lang="en-US" sz="4000">
                <a:solidFill>
                  <a:schemeClr val="bg1">
                    <a:lumMod val="20000"/>
                    <a:lumOff val="80000"/>
                  </a:schemeClr>
                </a:solidFill>
              </a:rPr>
              <a:t>The profiles </a:t>
            </a:r>
            <a:r>
              <a:rPr lang="en-US" sz="4000" b="1" u="sng">
                <a:solidFill>
                  <a:schemeClr val="bg1">
                    <a:lumMod val="20000"/>
                    <a:lumOff val="80000"/>
                  </a:schemeClr>
                </a:solidFill>
              </a:rPr>
              <a:t>MATCH</a:t>
            </a:r>
            <a:r>
              <a:rPr lang="en-US" sz="4000">
                <a:solidFill>
                  <a:schemeClr val="bg1">
                    <a:lumMod val="20000"/>
                    <a:lumOff val="80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0.09444 L -3.33333E-6 -0.23889 " pathEditMode="relative" rAng="0" ptsTypes="AA">
                                      <p:cBhvr>
                                        <p:cTn id="6" dur="2000" fill="hold"/>
                                        <p:tgtEl>
                                          <p:spTgt spid="239620"/>
                                        </p:tgtEl>
                                        <p:attrNameLst>
                                          <p:attrName>ppt_x</p:attrName>
                                          <p:attrName>ppt_y</p:attrName>
                                        </p:attrNameLst>
                                      </p:cBhvr>
                                      <p:rCtr x="0" y="-167"/>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39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89B501BA-4820-4FC3-8821-E3FE81908E8D}"/>
              </a:ext>
            </a:extLst>
          </p:cNvPr>
          <p:cNvSpPr>
            <a:spLocks noGrp="1" noChangeArrowheads="1"/>
          </p:cNvSpPr>
          <p:nvPr>
            <p:ph type="title"/>
          </p:nvPr>
        </p:nvSpPr>
        <p:spPr/>
        <p:txBody>
          <a:bodyPr/>
          <a:lstStyle/>
          <a:p>
            <a:r>
              <a:rPr lang="en-US" altLang="en-US" dirty="0">
                <a:ea typeface="ＭＳ Ｐゴシック" panose="020B0600070205080204" pitchFamily="34" charset="-128"/>
              </a:rPr>
              <a:t>Serology &amp; DNA</a:t>
            </a:r>
          </a:p>
        </p:txBody>
      </p:sp>
      <p:sp>
        <p:nvSpPr>
          <p:cNvPr id="54274" name="Content Placeholder 2">
            <a:extLst>
              <a:ext uri="{FF2B5EF4-FFF2-40B4-BE49-F238E27FC236}">
                <a16:creationId xmlns:a16="http://schemas.microsoft.com/office/drawing/2014/main" id="{EE630693-2F00-49A1-9080-B25017E4BC33}"/>
              </a:ext>
            </a:extLst>
          </p:cNvPr>
          <p:cNvSpPr>
            <a:spLocks noGrp="1" noChangeArrowheads="1"/>
          </p:cNvSpPr>
          <p:nvPr>
            <p:ph sz="quarter" idx="1"/>
          </p:nvPr>
        </p:nvSpPr>
        <p:spPr/>
        <p:txBody>
          <a:bodyPr/>
          <a:lstStyle/>
          <a:p>
            <a:r>
              <a:rPr lang="en-US" altLang="en-US" dirty="0">
                <a:ea typeface="ＭＳ Ｐゴシック" panose="020B0600070205080204" pitchFamily="34" charset="-128"/>
              </a:rPr>
              <a:t>Serology:  the identification of bodily fluids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Helps us answer questions like:</a:t>
            </a:r>
          </a:p>
          <a:p>
            <a:pPr lvl="1"/>
            <a:r>
              <a:rPr lang="en-US" altLang="en-US" dirty="0">
                <a:ea typeface="ＭＳ Ｐゴシック" panose="020B0600070205080204" pitchFamily="34" charset="-128"/>
              </a:rPr>
              <a:t>Is it ketchup or blood?</a:t>
            </a:r>
          </a:p>
        </p:txBody>
      </p:sp>
      <p:pic>
        <p:nvPicPr>
          <p:cNvPr id="1026" name="Picture 2" descr="If This Is How You Eat Fries And Ketchup, We Can't Be Friends">
            <a:extLst>
              <a:ext uri="{FF2B5EF4-FFF2-40B4-BE49-F238E27FC236}">
                <a16:creationId xmlns:a16="http://schemas.microsoft.com/office/drawing/2014/main" id="{6335EA1B-6F77-8015-200E-513F88D2C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3657600"/>
            <a:ext cx="3702050" cy="27954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000+ Bloody Band Aid Stock Photos, Pictures &amp; Royalty-Free Images - iStock">
            <a:extLst>
              <a:ext uri="{FF2B5EF4-FFF2-40B4-BE49-F238E27FC236}">
                <a16:creationId xmlns:a16="http://schemas.microsoft.com/office/drawing/2014/main" id="{B272F548-CB1E-AF10-B58E-7B6907E27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029810"/>
            <a:ext cx="3429000" cy="212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358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3ED3-FFB1-46C9-836D-2C41E042AC1A}"/>
              </a:ext>
            </a:extLst>
          </p:cNvPr>
          <p:cNvSpPr>
            <a:spLocks noGrp="1"/>
          </p:cNvSpPr>
          <p:nvPr>
            <p:ph type="title"/>
          </p:nvPr>
        </p:nvSpPr>
        <p:spPr/>
        <p:txBody>
          <a:bodyPr/>
          <a:lstStyle/>
          <a:p>
            <a:pPr>
              <a:defRPr/>
            </a:pPr>
            <a:r>
              <a:rPr lang="en-US" dirty="0"/>
              <a:t>Blood testing-</a:t>
            </a:r>
            <a:r>
              <a:rPr lang="en-US" dirty="0" err="1"/>
              <a:t>Sero</a:t>
            </a:r>
            <a:r>
              <a:rPr lang="en-US" dirty="0"/>
              <a:t>-</a:t>
            </a:r>
            <a:r>
              <a:rPr lang="en-US" dirty="0" err="1"/>
              <a:t>Stix</a:t>
            </a:r>
            <a:endParaRPr lang="en-US" dirty="0"/>
          </a:p>
        </p:txBody>
      </p:sp>
      <p:pic>
        <p:nvPicPr>
          <p:cNvPr id="15363" name="Content Placeholder 3">
            <a:extLst>
              <a:ext uri="{FF2B5EF4-FFF2-40B4-BE49-F238E27FC236}">
                <a16:creationId xmlns:a16="http://schemas.microsoft.com/office/drawing/2014/main" id="{449F6016-9F21-443B-A2F5-497C0BC3E584}"/>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l="26553" t="1804" r="28435" b="2786"/>
          <a:stretch>
            <a:fillRect/>
          </a:stretch>
        </p:blipFill>
        <p:spPr>
          <a:xfrm>
            <a:off x="6127750" y="1295400"/>
            <a:ext cx="1854200" cy="2940050"/>
          </a:xfrm>
        </p:spPr>
      </p:pic>
      <p:sp>
        <p:nvSpPr>
          <p:cNvPr id="15364" name="Content Placeholder 2">
            <a:extLst>
              <a:ext uri="{FF2B5EF4-FFF2-40B4-BE49-F238E27FC236}">
                <a16:creationId xmlns:a16="http://schemas.microsoft.com/office/drawing/2014/main" id="{36EC1D0E-6D2A-4A2D-A0C9-BA3392040A99}"/>
              </a:ext>
            </a:extLst>
          </p:cNvPr>
          <p:cNvSpPr txBox="1">
            <a:spLocks/>
          </p:cNvSpPr>
          <p:nvPr/>
        </p:nvSpPr>
        <p:spPr bwMode="auto">
          <a:xfrm>
            <a:off x="1162050" y="1600200"/>
            <a:ext cx="43243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anose="020B0604020202020204" pitchFamily="34" charset="0"/>
                <a:ea typeface="ＭＳ Ｐゴシック" panose="020B0600070205080204" pitchFamily="34" charset="-128"/>
              </a:defRPr>
            </a:lvl1pPr>
            <a:lvl2pPr marL="639763" indent="-2730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chemeClr val="accent1"/>
              </a:buClr>
              <a:buSzPct val="70000"/>
              <a:buFont typeface="Wingdings" panose="05000000000000000000" pitchFamily="2" charset="2"/>
              <a:buChar char=""/>
            </a:pPr>
            <a:r>
              <a:rPr lang="en-US" altLang="en-US" sz="2400" dirty="0">
                <a:solidFill>
                  <a:schemeClr val="bg1">
                    <a:lumMod val="20000"/>
                    <a:lumOff val="80000"/>
                  </a:schemeClr>
                </a:solidFill>
              </a:rPr>
              <a:t>Fast &amp; </a:t>
            </a:r>
            <a:r>
              <a:rPr lang="en-US" altLang="en-US" sz="2400" dirty="0" err="1">
                <a:solidFill>
                  <a:schemeClr val="bg1">
                    <a:lumMod val="20000"/>
                    <a:lumOff val="80000"/>
                  </a:schemeClr>
                </a:solidFill>
              </a:rPr>
              <a:t>easyway</a:t>
            </a:r>
            <a:r>
              <a:rPr lang="en-US" altLang="en-US" sz="2400" dirty="0">
                <a:solidFill>
                  <a:schemeClr val="bg1">
                    <a:lumMod val="20000"/>
                    <a:lumOff val="80000"/>
                  </a:schemeClr>
                </a:solidFill>
              </a:rPr>
              <a:t>  to test for blood</a:t>
            </a:r>
          </a:p>
          <a:p>
            <a:pPr eaLnBrk="1" hangingPunct="1">
              <a:spcBef>
                <a:spcPts val="600"/>
              </a:spcBef>
              <a:buClr>
                <a:schemeClr val="accent1"/>
              </a:buClr>
              <a:buSzPct val="70000"/>
              <a:buFont typeface="Wingdings" panose="05000000000000000000" pitchFamily="2" charset="2"/>
              <a:buChar char=""/>
            </a:pPr>
            <a:endParaRPr lang="en-US" altLang="en-US" sz="2400" dirty="0">
              <a:solidFill>
                <a:schemeClr val="bg1">
                  <a:lumMod val="20000"/>
                  <a:lumOff val="80000"/>
                </a:schemeClr>
              </a:solidFill>
            </a:endParaRPr>
          </a:p>
          <a:p>
            <a:pPr eaLnBrk="1" hangingPunct="1">
              <a:spcBef>
                <a:spcPts val="600"/>
              </a:spcBef>
              <a:buClr>
                <a:schemeClr val="accent1"/>
              </a:buClr>
              <a:buSzPct val="70000"/>
              <a:buFont typeface="Wingdings" panose="05000000000000000000" pitchFamily="2" charset="2"/>
              <a:buChar char=""/>
            </a:pPr>
            <a:r>
              <a:rPr lang="en-US" altLang="en-US" sz="2400" dirty="0">
                <a:solidFill>
                  <a:schemeClr val="bg1">
                    <a:lumMod val="20000"/>
                    <a:lumOff val="80000"/>
                  </a:schemeClr>
                </a:solidFill>
              </a:rPr>
              <a:t>Procedure:</a:t>
            </a:r>
          </a:p>
          <a:p>
            <a:pPr lvl="1" eaLnBrk="1" hangingPunct="1">
              <a:spcBef>
                <a:spcPct val="20000"/>
              </a:spcBef>
              <a:buClr>
                <a:schemeClr val="accent1"/>
              </a:buClr>
              <a:buSzPct val="80000"/>
              <a:buFont typeface="Wingdings 2" panose="05020102010507070707" pitchFamily="18" charset="2"/>
              <a:buChar char=""/>
            </a:pPr>
            <a:r>
              <a:rPr lang="en-US" altLang="en-US" sz="2100" dirty="0">
                <a:solidFill>
                  <a:schemeClr val="bg1">
                    <a:lumMod val="20000"/>
                    <a:lumOff val="80000"/>
                  </a:schemeClr>
                </a:solidFill>
              </a:rPr>
              <a:t>Moisten swab with water</a:t>
            </a:r>
          </a:p>
          <a:p>
            <a:pPr lvl="1" eaLnBrk="1" hangingPunct="1">
              <a:spcBef>
                <a:spcPct val="20000"/>
              </a:spcBef>
              <a:buClr>
                <a:schemeClr val="accent1"/>
              </a:buClr>
              <a:buSzPct val="80000"/>
              <a:buFont typeface="Wingdings 2" panose="05020102010507070707" pitchFamily="18" charset="2"/>
              <a:buChar char=""/>
            </a:pPr>
            <a:r>
              <a:rPr lang="en-US" altLang="en-US" sz="2100" dirty="0">
                <a:solidFill>
                  <a:schemeClr val="bg1">
                    <a:lumMod val="20000"/>
                    <a:lumOff val="80000"/>
                  </a:schemeClr>
                </a:solidFill>
              </a:rPr>
              <a:t>Swab suspected stain</a:t>
            </a:r>
          </a:p>
          <a:p>
            <a:pPr lvl="1" eaLnBrk="1" hangingPunct="1">
              <a:spcBef>
                <a:spcPct val="20000"/>
              </a:spcBef>
              <a:buClr>
                <a:schemeClr val="accent1"/>
              </a:buClr>
              <a:buSzPct val="80000"/>
              <a:buFont typeface="Wingdings 2" panose="05020102010507070707" pitchFamily="18" charset="2"/>
              <a:buChar char=""/>
            </a:pPr>
            <a:r>
              <a:rPr lang="en-US" altLang="en-US" sz="2100" dirty="0">
                <a:solidFill>
                  <a:schemeClr val="bg1">
                    <a:lumMod val="20000"/>
                    <a:lumOff val="80000"/>
                  </a:schemeClr>
                </a:solidFill>
              </a:rPr>
              <a:t>Press stained swab to test patch for a few seconds</a:t>
            </a:r>
          </a:p>
          <a:p>
            <a:pPr lvl="1" eaLnBrk="1" hangingPunct="1">
              <a:spcBef>
                <a:spcPct val="20000"/>
              </a:spcBef>
              <a:buClr>
                <a:schemeClr val="accent1"/>
              </a:buClr>
              <a:buSzPct val="80000"/>
              <a:buFont typeface="Wingdings 2" panose="05020102010507070707" pitchFamily="18" charset="2"/>
              <a:buChar char=""/>
            </a:pPr>
            <a:r>
              <a:rPr lang="en-US" altLang="en-US" sz="2100" dirty="0">
                <a:solidFill>
                  <a:schemeClr val="bg1">
                    <a:lumMod val="20000"/>
                    <a:lumOff val="80000"/>
                  </a:schemeClr>
                </a:solidFill>
              </a:rPr>
              <a:t>Positive=Green to deep blue color</a:t>
            </a:r>
          </a:p>
        </p:txBody>
      </p:sp>
      <p:pic>
        <p:nvPicPr>
          <p:cNvPr id="15365" name="Picture 2" descr="SeroStixPos.JPG">
            <a:extLst>
              <a:ext uri="{FF2B5EF4-FFF2-40B4-BE49-F238E27FC236}">
                <a16:creationId xmlns:a16="http://schemas.microsoft.com/office/drawing/2014/main" id="{52089807-DFE5-4E86-9838-13D84BA33548}"/>
              </a:ext>
            </a:extLst>
          </p:cNvPr>
          <p:cNvPicPr>
            <a:picLocks noChangeAspect="1"/>
          </p:cNvPicPr>
          <p:nvPr/>
        </p:nvPicPr>
        <p:blipFill>
          <a:blip r:embed="rId3">
            <a:extLst>
              <a:ext uri="{28A0092B-C50C-407E-A947-70E740481C1C}">
                <a14:useLocalDpi xmlns:a14="http://schemas.microsoft.com/office/drawing/2010/main" val="0"/>
              </a:ext>
            </a:extLst>
          </a:blip>
          <a:srcRect l="16628" t="36066" r="59251" b="36156"/>
          <a:stretch>
            <a:fillRect/>
          </a:stretch>
        </p:blipFill>
        <p:spPr bwMode="auto">
          <a:xfrm>
            <a:off x="5867400" y="4419600"/>
            <a:ext cx="22050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a:extLst>
              <a:ext uri="{FF2B5EF4-FFF2-40B4-BE49-F238E27FC236}">
                <a16:creationId xmlns:a16="http://schemas.microsoft.com/office/drawing/2014/main" id="{2D02F510-A8F2-F515-71FE-8AAD3F2EFC4A}"/>
              </a:ext>
            </a:extLst>
          </p:cNvPr>
          <p:cNvSpPr>
            <a:spLocks noGrp="1" noRot="1" noChangeArrowheads="1"/>
          </p:cNvSpPr>
          <p:nvPr>
            <p:ph type="ctrTitle" idx="4294967295"/>
          </p:nvPr>
        </p:nvSpPr>
        <p:spPr>
          <a:xfrm>
            <a:off x="990600" y="2130425"/>
            <a:ext cx="8077200" cy="1470025"/>
          </a:xfrm>
        </p:spPr>
        <p:txBody>
          <a:bodyPr/>
          <a:lstStyle/>
          <a:p>
            <a:pPr algn="l" eaLnBrk="1" hangingPunct="1">
              <a:defRPr/>
            </a:pPr>
            <a:br>
              <a:rPr lang="en-US" sz="3600" b="1" dirty="0">
                <a:latin typeface="Courier New" pitchFamily="49" charset="0"/>
                <a:ea typeface="ＭＳ Ｐゴシック" pitchFamily="34" charset="-128"/>
              </a:rPr>
            </a:br>
            <a:br>
              <a:rPr lang="en-US" sz="3600" b="1" dirty="0">
                <a:latin typeface="Courier New" pitchFamily="49" charset="0"/>
                <a:ea typeface="ＭＳ Ｐゴシック" pitchFamily="34" charset="-128"/>
              </a:rPr>
            </a:br>
            <a:r>
              <a:rPr lang="en-US" sz="3600" b="1" dirty="0">
                <a:latin typeface="Courier New" pitchFamily="49" charset="0"/>
                <a:ea typeface="ＭＳ Ｐゴシック" pitchFamily="34" charset="-128"/>
              </a:rPr>
              <a:t>Police Report</a:t>
            </a:r>
            <a:r>
              <a:rPr lang="en-US" sz="3600" dirty="0">
                <a:latin typeface="Courier New" pitchFamily="49" charset="0"/>
                <a:ea typeface="ＭＳ Ｐゴシック" pitchFamily="34" charset="-128"/>
              </a:rPr>
              <a:t>:  At approximately 0900 hours, the Suspect entered classroom and burglarized locker of Victim.  </a:t>
            </a:r>
            <a:br>
              <a:rPr lang="en-US" sz="3600" dirty="0">
                <a:latin typeface="Courier New" pitchFamily="49" charset="0"/>
                <a:ea typeface="ＭＳ Ｐゴシック" pitchFamily="34" charset="-128"/>
              </a:rPr>
            </a:br>
            <a:r>
              <a:rPr lang="en-US" sz="3600" dirty="0">
                <a:latin typeface="Courier New" pitchFamily="49" charset="0"/>
                <a:ea typeface="ＭＳ Ｐゴシック" pitchFamily="34" charset="-128"/>
              </a:rPr>
              <a:t>Suspect proceeded to eat Victim</a:t>
            </a:r>
            <a:r>
              <a:rPr lang="ja-JP" altLang="en-US" sz="3600">
                <a:latin typeface="Courier New" pitchFamily="49" charset="0"/>
                <a:ea typeface="ＭＳ Ｐゴシック" pitchFamily="34" charset="-128"/>
              </a:rPr>
              <a:t>’</a:t>
            </a:r>
            <a:r>
              <a:rPr lang="en-US" altLang="ja-JP" sz="3600" dirty="0">
                <a:latin typeface="Courier New" pitchFamily="49" charset="0"/>
                <a:ea typeface="ＭＳ Ｐゴシック" pitchFamily="34" charset="-128"/>
              </a:rPr>
              <a:t>s lunch and fled scene upon entry of Janitor.  </a:t>
            </a:r>
            <a:br>
              <a:rPr lang="en-US" altLang="ja-JP" sz="3600" dirty="0">
                <a:latin typeface="Courier New" pitchFamily="49" charset="0"/>
                <a:ea typeface="ＭＳ Ｐゴシック" pitchFamily="34" charset="-128"/>
              </a:rPr>
            </a:br>
            <a:r>
              <a:rPr lang="en-US" altLang="ja-JP" sz="3600" dirty="0">
                <a:latin typeface="Courier New" pitchFamily="49" charset="0"/>
                <a:ea typeface="ＭＳ Ｐゴシック" pitchFamily="34" charset="-128"/>
              </a:rPr>
              <a:t>Process crime scene for potential items containing DNA evidence.</a:t>
            </a:r>
            <a:r>
              <a:rPr lang="en-US" altLang="ja-JP" sz="4000" dirty="0">
                <a:ea typeface="ＭＳ Ｐゴシック" pitchFamily="34" charset="-128"/>
              </a:rPr>
              <a:t>  </a:t>
            </a:r>
            <a:endParaRPr lang="en-US" sz="4000" dirty="0">
              <a:ea typeface="ＭＳ Ｐゴシック" pitchFamily="34" charset="-128"/>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11">
            <a:extLst>
              <a:ext uri="{FF2B5EF4-FFF2-40B4-BE49-F238E27FC236}">
                <a16:creationId xmlns:a16="http://schemas.microsoft.com/office/drawing/2014/main" id="{A95DFCF7-484D-54AE-84AE-21D9699339C5}"/>
              </a:ext>
            </a:extLst>
          </p:cNvPr>
          <p:cNvSpPr>
            <a:spLocks noGrp="1" noRot="1" noChangeArrowheads="1"/>
          </p:cNvSpPr>
          <p:nvPr>
            <p:ph type="title"/>
          </p:nvPr>
        </p:nvSpPr>
        <p:spPr>
          <a:xfrm>
            <a:off x="1143000" y="-35970"/>
            <a:ext cx="8229600" cy="1143000"/>
          </a:xfrm>
        </p:spPr>
        <p:txBody>
          <a:bodyPr/>
          <a:lstStyle/>
          <a:p>
            <a:pPr eaLnBrk="1" hangingPunct="1">
              <a:defRPr/>
            </a:pPr>
            <a:r>
              <a:rPr lang="en-US" dirty="0">
                <a:latin typeface="Californian FB" pitchFamily="18" charset="0"/>
                <a:ea typeface="ＭＳ Ｐゴシック" pitchFamily="34" charset="-128"/>
              </a:rPr>
              <a:t>The Suspects</a:t>
            </a:r>
          </a:p>
        </p:txBody>
      </p:sp>
      <p:pic>
        <p:nvPicPr>
          <p:cNvPr id="15363" name="Picture 8" descr="AA039576-teacher%20copy">
            <a:extLst>
              <a:ext uri="{FF2B5EF4-FFF2-40B4-BE49-F238E27FC236}">
                <a16:creationId xmlns:a16="http://schemas.microsoft.com/office/drawing/2014/main" id="{2E427E6F-DBD0-988B-9623-8DCBF9EF0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838200"/>
            <a:ext cx="27749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5" descr="Grand Prairie High School Principal Joseph Showell">
            <a:extLst>
              <a:ext uri="{FF2B5EF4-FFF2-40B4-BE49-F238E27FC236}">
                <a16:creationId xmlns:a16="http://schemas.microsoft.com/office/drawing/2014/main" id="{9B925983-589F-D612-BE39-9617A022E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838200"/>
            <a:ext cx="28575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7" descr="oriental_boy_pink_hat_sm">
            <a:extLst>
              <a:ext uri="{FF2B5EF4-FFF2-40B4-BE49-F238E27FC236}">
                <a16:creationId xmlns:a16="http://schemas.microsoft.com/office/drawing/2014/main" id="{64738B3A-06C5-8E42-BB04-921C6C001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733800"/>
            <a:ext cx="24765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9FFFE81-3243-FA93-23A7-2520BE4998C5}"/>
              </a:ext>
            </a:extLst>
          </p:cNvPr>
          <p:cNvSpPr txBox="1"/>
          <p:nvPr/>
        </p:nvSpPr>
        <p:spPr>
          <a:xfrm>
            <a:off x="303853" y="3739953"/>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lumMod val="20000"/>
                    <a:lumOff val="80000"/>
                  </a:schemeClr>
                </a:solidFill>
                <a:latin typeface="Arial"/>
                <a:ea typeface="ＭＳ Ｐゴシック"/>
                <a:cs typeface="Arial"/>
              </a:rPr>
              <a:t>Suspect</a:t>
            </a:r>
          </a:p>
          <a:p>
            <a:pPr algn="ctr"/>
            <a:r>
              <a:rPr lang="en-US" sz="3200" b="1" dirty="0">
                <a:solidFill>
                  <a:schemeClr val="bg1">
                    <a:lumMod val="20000"/>
                    <a:lumOff val="80000"/>
                  </a:schemeClr>
                </a:solidFill>
                <a:latin typeface="Arial"/>
                <a:ea typeface="ＭＳ Ｐゴシック"/>
                <a:cs typeface="Arial"/>
              </a:rPr>
              <a:t>1</a:t>
            </a:r>
            <a:endParaRPr lang="en-US" sz="3200" b="1" dirty="0">
              <a:solidFill>
                <a:schemeClr val="bg1">
                  <a:lumMod val="20000"/>
                  <a:lumOff val="80000"/>
                </a:schemeClr>
              </a:solidFill>
            </a:endParaRPr>
          </a:p>
        </p:txBody>
      </p:sp>
      <p:sp>
        <p:nvSpPr>
          <p:cNvPr id="3" name="TextBox 2">
            <a:extLst>
              <a:ext uri="{FF2B5EF4-FFF2-40B4-BE49-F238E27FC236}">
                <a16:creationId xmlns:a16="http://schemas.microsoft.com/office/drawing/2014/main" id="{CD225228-71F2-9A7E-588A-C48CB72CC491}"/>
              </a:ext>
            </a:extLst>
          </p:cNvPr>
          <p:cNvSpPr txBox="1"/>
          <p:nvPr/>
        </p:nvSpPr>
        <p:spPr>
          <a:xfrm>
            <a:off x="3036167" y="2656582"/>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lumMod val="20000"/>
                    <a:lumOff val="80000"/>
                  </a:schemeClr>
                </a:solidFill>
                <a:latin typeface="Arial"/>
                <a:ea typeface="ＭＳ Ｐゴシック"/>
                <a:cs typeface="Arial"/>
              </a:rPr>
              <a:t>Suspect</a:t>
            </a:r>
          </a:p>
          <a:p>
            <a:pPr algn="ctr"/>
            <a:r>
              <a:rPr lang="en-US" sz="3200" b="1" dirty="0">
                <a:solidFill>
                  <a:schemeClr val="bg1">
                    <a:lumMod val="20000"/>
                    <a:lumOff val="80000"/>
                  </a:schemeClr>
                </a:solidFill>
                <a:latin typeface="Arial"/>
                <a:ea typeface="ＭＳ Ｐゴシック"/>
                <a:cs typeface="Arial"/>
              </a:rPr>
              <a:t>2</a:t>
            </a:r>
            <a:endParaRPr lang="en-US" sz="3200" b="1" dirty="0">
              <a:solidFill>
                <a:schemeClr val="bg1">
                  <a:lumMod val="20000"/>
                  <a:lumOff val="80000"/>
                </a:schemeClr>
              </a:solidFill>
            </a:endParaRPr>
          </a:p>
        </p:txBody>
      </p:sp>
      <p:sp>
        <p:nvSpPr>
          <p:cNvPr id="4" name="TextBox 3">
            <a:extLst>
              <a:ext uri="{FF2B5EF4-FFF2-40B4-BE49-F238E27FC236}">
                <a16:creationId xmlns:a16="http://schemas.microsoft.com/office/drawing/2014/main" id="{F10CF7FC-1F60-938C-E121-CE7DDA7D65E2}"/>
              </a:ext>
            </a:extLst>
          </p:cNvPr>
          <p:cNvSpPr txBox="1"/>
          <p:nvPr/>
        </p:nvSpPr>
        <p:spPr>
          <a:xfrm>
            <a:off x="6224735" y="3739953"/>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bg1">
                    <a:lumMod val="20000"/>
                    <a:lumOff val="80000"/>
                  </a:schemeClr>
                </a:solidFill>
                <a:latin typeface="Arial"/>
                <a:ea typeface="ＭＳ Ｐゴシック"/>
                <a:cs typeface="Arial"/>
              </a:rPr>
              <a:t>Suspect</a:t>
            </a:r>
          </a:p>
          <a:p>
            <a:pPr algn="ctr"/>
            <a:r>
              <a:rPr lang="en-US" sz="3200" b="1" dirty="0">
                <a:solidFill>
                  <a:schemeClr val="bg1">
                    <a:lumMod val="20000"/>
                    <a:lumOff val="80000"/>
                  </a:schemeClr>
                </a:solidFill>
                <a:latin typeface="Arial"/>
                <a:ea typeface="ＭＳ Ｐゴシック"/>
                <a:cs typeface="Arial"/>
              </a:rPr>
              <a:t>3</a:t>
            </a:r>
            <a:endParaRPr lang="en-US" sz="3200" b="1" dirty="0">
              <a:solidFill>
                <a:schemeClr val="bg1">
                  <a:lumMod val="20000"/>
                  <a:lumOff val="80000"/>
                </a:schemeClr>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11">
            <a:extLst>
              <a:ext uri="{FF2B5EF4-FFF2-40B4-BE49-F238E27FC236}">
                <a16:creationId xmlns:a16="http://schemas.microsoft.com/office/drawing/2014/main" id="{A95DFCF7-484D-54AE-84AE-21D9699339C5}"/>
              </a:ext>
            </a:extLst>
          </p:cNvPr>
          <p:cNvSpPr>
            <a:spLocks noGrp="1" noRot="1" noChangeArrowheads="1"/>
          </p:cNvSpPr>
          <p:nvPr>
            <p:ph type="title"/>
          </p:nvPr>
        </p:nvSpPr>
        <p:spPr>
          <a:xfrm>
            <a:off x="1032250" y="381000"/>
            <a:ext cx="8229600" cy="1143000"/>
          </a:xfrm>
        </p:spPr>
        <p:txBody>
          <a:bodyPr/>
          <a:lstStyle/>
          <a:p>
            <a:pPr eaLnBrk="1" hangingPunct="1">
              <a:defRPr/>
            </a:pPr>
            <a:r>
              <a:rPr lang="en-US" dirty="0">
                <a:latin typeface="Californian FB"/>
                <a:ea typeface="ＭＳ Ｐゴシック"/>
              </a:rPr>
              <a:t>Test The Evidence</a:t>
            </a:r>
            <a:endParaRPr lang="en-US" dirty="0">
              <a:latin typeface="Californian FB" pitchFamily="18" charset="0"/>
              <a:ea typeface="ＭＳ Ｐゴシック" pitchFamily="34" charset="-128"/>
            </a:endParaRPr>
          </a:p>
        </p:txBody>
      </p:sp>
      <p:sp>
        <p:nvSpPr>
          <p:cNvPr id="2" name="TextBox 1">
            <a:extLst>
              <a:ext uri="{FF2B5EF4-FFF2-40B4-BE49-F238E27FC236}">
                <a16:creationId xmlns:a16="http://schemas.microsoft.com/office/drawing/2014/main" id="{B3024924-8CCA-FFC0-4EEB-276A9EC1BB98}"/>
              </a:ext>
            </a:extLst>
          </p:cNvPr>
          <p:cNvSpPr txBox="1"/>
          <p:nvPr/>
        </p:nvSpPr>
        <p:spPr>
          <a:xfrm>
            <a:off x="999593" y="2604052"/>
            <a:ext cx="383650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solidFill>
                  <a:schemeClr val="bg1">
                    <a:lumMod val="20000"/>
                    <a:lumOff val="80000"/>
                  </a:schemeClr>
                </a:solidFill>
                <a:latin typeface="Arial"/>
                <a:ea typeface="ＭＳ Ｐゴシック"/>
                <a:cs typeface="Arial"/>
              </a:rPr>
              <a:t>Brown paper bag</a:t>
            </a:r>
            <a:endParaRPr lang="en-US" sz="2800" dirty="0">
              <a:solidFill>
                <a:schemeClr val="bg1">
                  <a:lumMod val="20000"/>
                  <a:lumOff val="80000"/>
                </a:schemeClr>
              </a:solidFill>
              <a:cs typeface="Arial" panose="020B0604020202020204" pitchFamily="34" charset="0"/>
            </a:endParaRPr>
          </a:p>
          <a:p>
            <a:pPr marL="285750" indent="-285750">
              <a:buFont typeface="Arial"/>
              <a:buChar char="•"/>
            </a:pPr>
            <a:r>
              <a:rPr lang="en-US" sz="2800" dirty="0" err="1">
                <a:solidFill>
                  <a:schemeClr val="bg1">
                    <a:lumMod val="20000"/>
                    <a:lumOff val="80000"/>
                  </a:schemeClr>
                </a:solidFill>
                <a:latin typeface="Arial"/>
                <a:ea typeface="ＭＳ Ｐゴシック"/>
                <a:cs typeface="Arial"/>
              </a:rPr>
              <a:t>Bandaid</a:t>
            </a:r>
            <a:endParaRPr lang="en-US" sz="2800" dirty="0" err="1">
              <a:solidFill>
                <a:schemeClr val="bg1">
                  <a:lumMod val="20000"/>
                  <a:lumOff val="80000"/>
                </a:schemeClr>
              </a:solidFill>
              <a:cs typeface="Arial"/>
            </a:endParaRPr>
          </a:p>
        </p:txBody>
      </p:sp>
    </p:spTree>
    <p:extLst>
      <p:ext uri="{BB962C8B-B14F-4D97-AF65-F5344CB8AC3E}">
        <p14:creationId xmlns:p14="http://schemas.microsoft.com/office/powerpoint/2010/main" val="4095852723"/>
      </p:ext>
    </p:extLst>
  </p:cSld>
  <p:clrMapOvr>
    <a:masterClrMapping/>
  </p:clrMapOvr>
  <p:transition/>
</p:sld>
</file>

<file path=ppt/theme/theme1.xml><?xml version="1.0" encoding="utf-8"?>
<a:theme xmlns:a="http://schemas.openxmlformats.org/drawingml/2006/main" name="10286208">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102862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28620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28620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28620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28620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2862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2862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2862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Clouds</Template>
  <TotalTime>658</TotalTime>
  <Words>291</Words>
  <Application>Microsoft Macintosh PowerPoint</Application>
  <PresentationFormat>On-screen Show (4:3)</PresentationFormat>
  <Paragraphs>88</Paragraphs>
  <Slides>14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ＭＳ Ｐゴシック</vt:lpstr>
      <vt:lpstr>Arial</vt:lpstr>
      <vt:lpstr>Calibri</vt:lpstr>
      <vt:lpstr>Californian FB</vt:lpstr>
      <vt:lpstr>Courier New</vt:lpstr>
      <vt:lpstr>Wingdings</vt:lpstr>
      <vt:lpstr>Wingdings 2</vt:lpstr>
      <vt:lpstr>10286208</vt:lpstr>
      <vt:lpstr>Office Theme</vt:lpstr>
      <vt:lpstr>   Forensic DNA</vt:lpstr>
      <vt:lpstr>Forensic Biology</vt:lpstr>
      <vt:lpstr>Where can we find DNA?</vt:lpstr>
      <vt:lpstr>Biology/DNA</vt:lpstr>
      <vt:lpstr>Serology &amp; DNA</vt:lpstr>
      <vt:lpstr>Blood testing-Sero-Stix</vt:lpstr>
      <vt:lpstr>  Police Report:  At approximately 0900 hours, the Suspect entered classroom and burglarized locker of Victim.   Suspect proceeded to eat Victim’s lunch and fled scene upon entry of Janitor.   Process crime scene for potential items containing DNA evidence.  </vt:lpstr>
      <vt:lpstr>The Suspects</vt:lpstr>
      <vt:lpstr>Test The Evidence</vt:lpstr>
      <vt:lpstr>DNA Results from Bag</vt:lpstr>
      <vt:lpstr>DNA Results from Bandaid</vt:lpstr>
      <vt:lpstr>Conclusions</vt:lpstr>
      <vt:lpstr>Did you pick the right suspect?</vt:lpstr>
      <vt:lpstr>Optional Way to Show DNA Results</vt:lpstr>
    </vt:vector>
  </TitlesOfParts>
  <Company>MSP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Science</dc:title>
  <dc:creator>MSP</dc:creator>
  <cp:lastModifiedBy>Kelly L Knight</cp:lastModifiedBy>
  <cp:revision>120</cp:revision>
  <dcterms:created xsi:type="dcterms:W3CDTF">2013-04-25T13:39:48Z</dcterms:created>
  <dcterms:modified xsi:type="dcterms:W3CDTF">2024-07-27T17:56:30Z</dcterms:modified>
</cp:coreProperties>
</file>